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313" r:id="rId4"/>
    <p:sldId id="314" r:id="rId5"/>
    <p:sldId id="278" r:id="rId6"/>
    <p:sldId id="301" r:id="rId7"/>
    <p:sldId id="318" r:id="rId8"/>
    <p:sldId id="315" r:id="rId9"/>
    <p:sldId id="284" r:id="rId10"/>
    <p:sldId id="307" r:id="rId11"/>
    <p:sldId id="302" r:id="rId12"/>
    <p:sldId id="271" r:id="rId13"/>
    <p:sldId id="308" r:id="rId14"/>
    <p:sldId id="263" r:id="rId15"/>
    <p:sldId id="264" r:id="rId16"/>
    <p:sldId id="298" r:id="rId17"/>
    <p:sldId id="299" r:id="rId18"/>
    <p:sldId id="312" r:id="rId19"/>
    <p:sldId id="292" r:id="rId20"/>
    <p:sldId id="304" r:id="rId21"/>
    <p:sldId id="317" r:id="rId22"/>
    <p:sldId id="316" r:id="rId23"/>
    <p:sldId id="319" r:id="rId24"/>
    <p:sldId id="320" r:id="rId25"/>
    <p:sldId id="321" r:id="rId26"/>
    <p:sldId id="322" r:id="rId27"/>
  </p:sldIdLst>
  <p:sldSz cx="9144000" cy="6858000" type="screen4x3"/>
  <p:notesSz cx="6797675" cy="9928225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1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1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1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1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eyer, Hiltrud" initials="GH" lastIdx="1" clrIdx="0">
    <p:extLst>
      <p:ext uri="{19B8F6BF-5375-455C-9EA6-DF929625EA0E}">
        <p15:presenceInfo xmlns:p15="http://schemas.microsoft.com/office/powerpoint/2012/main" userId="Geyer, Hiltrud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BE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51" autoAdjust="0"/>
    <p:restoredTop sz="94660"/>
  </p:normalViewPr>
  <p:slideViewPr>
    <p:cSldViewPr>
      <p:cViewPr varScale="1">
        <p:scale>
          <a:sx n="105" d="100"/>
          <a:sy n="105" d="100"/>
        </p:scale>
        <p:origin x="20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0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0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B454B8-9393-4927-9095-559A041A7A6B}" type="datetimeFigureOut">
              <a:rPr lang="de-DE" smtClean="0"/>
              <a:t>24.06.2026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77361"/>
            <a:ext cx="5438775" cy="391063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218"/>
            <a:ext cx="2946400" cy="4980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30218"/>
            <a:ext cx="2946400" cy="4980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BA5771-8FAD-4F8C-9037-1A92B9D8D3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2240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A5771-8FAD-4F8C-9037-1A92B9D8D3D0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4336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A5771-8FAD-4F8C-9037-1A92B9D8D3D0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45300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A5771-8FAD-4F8C-9037-1A92B9D8D3D0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22130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A5771-8FAD-4F8C-9037-1A92B9D8D3D0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5175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255331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070274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3068289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218829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863115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730093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210159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290708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90415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2298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262936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812025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 userDrawn="1"/>
        </p:nvSpPr>
        <p:spPr bwMode="auto">
          <a:xfrm>
            <a:off x="0" y="6778625"/>
            <a:ext cx="9144000" cy="79375"/>
          </a:xfrm>
          <a:prstGeom prst="rect">
            <a:avLst/>
          </a:prstGeom>
          <a:solidFill>
            <a:srgbClr val="96BE0D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de-DE" altLang="de-DE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28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1052513"/>
          </a:xfrm>
          <a:prstGeom prst="rect">
            <a:avLst/>
          </a:prstGeom>
          <a:solidFill>
            <a:srgbClr val="96BE0D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de-DE" altLang="de-DE"/>
          </a:p>
        </p:txBody>
      </p:sp>
      <p:pic>
        <p:nvPicPr>
          <p:cNvPr id="1029" name="Picture 9" descr="Logo f ppt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19050"/>
            <a:ext cx="2592388" cy="103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Rectangle 10"/>
          <p:cNvSpPr>
            <a:spLocks noChangeArrowheads="1"/>
          </p:cNvSpPr>
          <p:nvPr userDrawn="1"/>
        </p:nvSpPr>
        <p:spPr bwMode="auto">
          <a:xfrm>
            <a:off x="7451725" y="6669088"/>
            <a:ext cx="1692275" cy="188912"/>
          </a:xfrm>
          <a:prstGeom prst="rect">
            <a:avLst/>
          </a:prstGeom>
          <a:solidFill>
            <a:srgbClr val="96BE0D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de-DE" altLang="de-DE"/>
          </a:p>
        </p:txBody>
      </p:sp>
      <p:sp>
        <p:nvSpPr>
          <p:cNvPr id="1031" name="Text Box 11"/>
          <p:cNvSpPr txBox="1">
            <a:spLocks noChangeArrowheads="1"/>
          </p:cNvSpPr>
          <p:nvPr userDrawn="1"/>
        </p:nvSpPr>
        <p:spPr bwMode="auto">
          <a:xfrm>
            <a:off x="8097838" y="6640513"/>
            <a:ext cx="1227137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de-DE" altLang="de-DE" sz="1000">
                <a:solidFill>
                  <a:schemeClr val="bg1"/>
                </a:solidFill>
                <a:latin typeface="Arial Unicode MS" pitchFamily="34" charset="-128"/>
              </a:rPr>
              <a:t>Seite </a:t>
            </a:r>
            <a:fld id="{34FBF916-2C7A-47E4-92F0-0DA383ED0A0A}" type="slidenum">
              <a:rPr lang="de-DE" altLang="de-DE" sz="1000" smtClean="0">
                <a:solidFill>
                  <a:schemeClr val="bg1"/>
                </a:solidFill>
                <a:latin typeface="Arial Unicode MS" pitchFamily="34" charset="-128"/>
              </a:rPr>
              <a:pPr eaLnBrk="1" hangingPunct="1">
                <a:spcBef>
                  <a:spcPct val="50000"/>
                </a:spcBef>
                <a:defRPr/>
              </a:pPr>
              <a:t>‹Nr.›</a:t>
            </a:fld>
            <a:endParaRPr lang="de-DE" altLang="de-DE" sz="1000">
              <a:solidFill>
                <a:schemeClr val="bg1"/>
              </a:solidFill>
              <a:latin typeface="Arial Unicode MS" pitchFamily="34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noFill/>
        </p:spPr>
        <p:txBody>
          <a:bodyPr/>
          <a:lstStyle/>
          <a:p>
            <a:pPr marL="342900" indent="-342900" eaLnBrk="1" hangingPunct="1"/>
            <a:r>
              <a:rPr lang="de-DE" altLang="de-DE" sz="4000" b="1" dirty="0"/>
              <a:t>Sportlerehrung des</a:t>
            </a:r>
          </a:p>
          <a:p>
            <a:pPr marL="342900" indent="-342900" eaLnBrk="1" hangingPunct="1"/>
            <a:r>
              <a:rPr lang="de-DE" altLang="de-DE" sz="4000" b="1" dirty="0"/>
              <a:t> Odenwaldkreises </a:t>
            </a:r>
          </a:p>
          <a:p>
            <a:pPr marL="342900" indent="-342900" eaLnBrk="1" hangingPunct="1"/>
            <a:r>
              <a:rPr lang="de-DE" altLang="de-DE" sz="3600" b="1" dirty="0"/>
              <a:t>am 25. Juni 2026 in der</a:t>
            </a:r>
          </a:p>
          <a:p>
            <a:pPr marL="342900" indent="-342900" eaLnBrk="1" hangingPunct="1"/>
            <a:r>
              <a:rPr lang="de-DE" altLang="de-DE" sz="3600" b="1" dirty="0"/>
              <a:t>Fritz-Walter-Halle,</a:t>
            </a:r>
          </a:p>
          <a:p>
            <a:pPr marL="342900" indent="-342900" eaLnBrk="1" hangingPunct="1"/>
            <a:r>
              <a:rPr lang="de-DE" altLang="de-DE" sz="3600" b="1" dirty="0"/>
              <a:t>Lützelbach</a:t>
            </a:r>
            <a:endParaRPr lang="de-DE" altLang="de-DE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7504" y="2575169"/>
            <a:ext cx="8856984" cy="38877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br>
              <a:rPr lang="en-US" altLang="de-DE" sz="1800" dirty="0">
                <a:solidFill>
                  <a:srgbClr val="FF0000"/>
                </a:solidFill>
              </a:rPr>
            </a:br>
            <a:br>
              <a:rPr lang="en-US" altLang="de-DE" sz="1800" dirty="0"/>
            </a:br>
            <a:endParaRPr lang="de-DE" altLang="de-DE" sz="1800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720725"/>
          </a:xfrm>
          <a:noFill/>
        </p:spPr>
        <p:txBody>
          <a:bodyPr/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DE" altLang="de-DE" sz="2400" b="1" dirty="0"/>
              <a:t>Geehrt werden aus Fränkisch-Crumbach</a:t>
            </a:r>
          </a:p>
        </p:txBody>
      </p:sp>
      <p:graphicFrame>
        <p:nvGraphicFramePr>
          <p:cNvPr id="22532" name="Object 6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7497763" y="1270244"/>
          <a:ext cx="1200150" cy="1304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2" imgW="1200318" imgH="1305107" progId="MSPhotoEd.3">
                  <p:embed/>
                </p:oleObj>
              </mc:Choice>
              <mc:Fallback>
                <p:oleObj name="Photo Editor Photo" r:id="rId2" imgW="1200318" imgH="1305107" progId="MSPhotoEd.3">
                  <p:embed/>
                  <p:pic>
                    <p:nvPicPr>
                      <p:cNvPr id="2253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97763" y="1270244"/>
                        <a:ext cx="1200150" cy="1304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hteck 1"/>
          <p:cNvSpPr/>
          <p:nvPr/>
        </p:nvSpPr>
        <p:spPr>
          <a:xfrm>
            <a:off x="107504" y="3400070"/>
            <a:ext cx="90364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800" dirty="0"/>
          </a:p>
          <a:p>
            <a:endParaRPr lang="de-DE" sz="1800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D5FEC26-56D5-BBF4-0C8C-860CAD4A73DA}"/>
              </a:ext>
            </a:extLst>
          </p:cNvPr>
          <p:cNvSpPr txBox="1"/>
          <p:nvPr/>
        </p:nvSpPr>
        <p:spPr>
          <a:xfrm>
            <a:off x="276889" y="2597150"/>
            <a:ext cx="875960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76325">
              <a:spcBef>
                <a:spcPts val="600"/>
              </a:spcBef>
            </a:pPr>
            <a:r>
              <a:rPr lang="de-DE" sz="1800" dirty="0"/>
              <a:t>Max Baier		Bronze	Hammerwurf U20		TV Fr.-Crumbach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Espen Falter	Bronze	RKS-Dreikampf U12 	-40 kg	TV Fr.-Crumbach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Marlon Krämer	Bronze	RKS-Dreikampf </a:t>
            </a:r>
            <a:r>
              <a:rPr lang="de-DE" sz="1800" dirty="0" err="1"/>
              <a:t>Män</a:t>
            </a:r>
            <a:r>
              <a:rPr lang="de-DE" sz="1800" dirty="0"/>
              <a:t>. -90 kg	TV Fr.-Crumbach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Anita Krämer	Bronze	RKS-</a:t>
            </a:r>
            <a:r>
              <a:rPr lang="de-DE" sz="1800" dirty="0" err="1"/>
              <a:t>Dreik</a:t>
            </a:r>
            <a:r>
              <a:rPr lang="de-DE" sz="1800" dirty="0"/>
              <a:t>. Weibl.-Sen. +73 kg	TV Fr.-Crumbach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Jonathan Noll	Bronze	Hallensteinstoßen </a:t>
            </a:r>
            <a:r>
              <a:rPr lang="de-DE" sz="1800" dirty="0" err="1"/>
              <a:t>Män</a:t>
            </a:r>
            <a:r>
              <a:rPr lang="de-DE" sz="1800" dirty="0"/>
              <a:t>. -77 kg	TV Fr.-Crumbach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Sophia I. Philipp	Bronze	RKS-Dreikampf U12 -68 kg 	TV Fr.-Crumbach</a:t>
            </a:r>
          </a:p>
          <a:p>
            <a:pPr defTabSz="1076325">
              <a:spcBef>
                <a:spcPts val="600"/>
              </a:spcBef>
            </a:pPr>
            <a:endParaRPr lang="de-DE" sz="800" dirty="0"/>
          </a:p>
          <a:p>
            <a:pPr defTabSz="1076325">
              <a:spcBef>
                <a:spcPts val="600"/>
              </a:spcBef>
            </a:pPr>
            <a:r>
              <a:rPr lang="de-DE" sz="1800" dirty="0"/>
              <a:t>Shana Lou Denzin	Silber	Steinstoßen U20 +68 kg	TV Fr.-Crumbach</a:t>
            </a:r>
          </a:p>
          <a:p>
            <a:pPr defTabSz="1076325">
              <a:spcBef>
                <a:spcPts val="600"/>
              </a:spcBef>
            </a:pPr>
            <a:endParaRPr lang="de-DE" sz="800" dirty="0"/>
          </a:p>
          <a:p>
            <a:pPr defTabSz="1076325">
              <a:spcBef>
                <a:spcPts val="600"/>
              </a:spcBef>
            </a:pPr>
            <a:r>
              <a:rPr lang="de-DE" sz="1800" dirty="0"/>
              <a:t>Max Baier		Gold	RKS-Dreikampf U20 	+85 kg 	TV Fr.-Crumbach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Peter Schüssler	Gold	Steinstoßen Sen. 1 +87 kg	TV Fr.-Crumbach</a:t>
            </a:r>
          </a:p>
        </p:txBody>
      </p:sp>
    </p:spTree>
    <p:extLst>
      <p:ext uri="{BB962C8B-B14F-4D97-AF65-F5344CB8AC3E}">
        <p14:creationId xmlns:p14="http://schemas.microsoft.com/office/powerpoint/2010/main" val="734301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2636912"/>
            <a:ext cx="9144000" cy="28083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l" eaLnBrk="1" hangingPunct="1"/>
            <a:br>
              <a:rPr lang="en-US" altLang="de-DE" sz="1800" dirty="0"/>
            </a:br>
            <a:br>
              <a:rPr lang="en-US" altLang="de-DE" sz="1800" dirty="0"/>
            </a:br>
            <a:br>
              <a:rPr lang="en-US" altLang="de-DE" sz="1800" dirty="0"/>
            </a:br>
            <a:br>
              <a:rPr lang="en-US" altLang="de-DE" sz="1800" dirty="0"/>
            </a:br>
            <a:endParaRPr lang="en-US" altLang="de-DE" sz="1800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720725"/>
          </a:xfrm>
          <a:noFill/>
        </p:spPr>
        <p:txBody>
          <a:bodyPr/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DE" altLang="de-DE" sz="2400" b="1" dirty="0"/>
              <a:t>Geehrt werden aus Fränkisch-Crumbach</a:t>
            </a:r>
          </a:p>
        </p:txBody>
      </p:sp>
      <p:graphicFrame>
        <p:nvGraphicFramePr>
          <p:cNvPr id="22532" name="Object 6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7497763" y="1146855"/>
          <a:ext cx="1200150" cy="1304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2" imgW="1200318" imgH="1305107" progId="MSPhotoEd.3">
                  <p:embed/>
                </p:oleObj>
              </mc:Choice>
              <mc:Fallback>
                <p:oleObj name="Photo Editor Photo" r:id="rId2" imgW="1200318" imgH="1305107" progId="MSPhotoEd.3">
                  <p:embed/>
                  <p:pic>
                    <p:nvPicPr>
                      <p:cNvPr id="2253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97763" y="1146855"/>
                        <a:ext cx="1200150" cy="1304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hteck 1"/>
          <p:cNvSpPr/>
          <p:nvPr/>
        </p:nvSpPr>
        <p:spPr>
          <a:xfrm>
            <a:off x="0" y="2537536"/>
            <a:ext cx="91440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sz="1800" dirty="0">
              <a:solidFill>
                <a:srgbClr val="000000"/>
              </a:solidFill>
            </a:endParaRPr>
          </a:p>
          <a:p>
            <a:r>
              <a:rPr lang="de-DE" sz="1800" b="1" dirty="0"/>
              <a:t>Mannschaft der WG Fr.-Crumbach/Bürstadt	Hallensteinstoßen          Bronze</a:t>
            </a:r>
          </a:p>
          <a:p>
            <a:r>
              <a:rPr lang="de-DE" sz="1800" dirty="0"/>
              <a:t>Peter Schüssler, Jonathan Noll, Marlon Krämer und Max Baier</a:t>
            </a:r>
          </a:p>
          <a:p>
            <a:endParaRPr lang="de-DE" sz="1800" dirty="0"/>
          </a:p>
          <a:p>
            <a:r>
              <a:rPr lang="de-DE" sz="1800" b="1" dirty="0"/>
              <a:t>Mannschaft der WG Fr.-Crumbach/Bürstadt	RKS-Dreikampf	            Bronze</a:t>
            </a:r>
          </a:p>
          <a:p>
            <a:r>
              <a:rPr lang="de-DE" sz="1800" dirty="0"/>
              <a:t>Smilla und Alva Falter</a:t>
            </a:r>
          </a:p>
          <a:p>
            <a:endParaRPr lang="de-DE" sz="1800" dirty="0"/>
          </a:p>
          <a:p>
            <a:r>
              <a:rPr lang="de-DE" sz="1800" b="1" dirty="0"/>
              <a:t>Mannschaft der WG Fr.-Crumbach/Bürstadt	RKS-Dreikampf              Bronze</a:t>
            </a:r>
          </a:p>
          <a:p>
            <a:r>
              <a:rPr lang="de-DE" sz="1800" dirty="0"/>
              <a:t>Shana Lou Denzin und Sophia Ines Philipp</a:t>
            </a:r>
          </a:p>
          <a:p>
            <a:endParaRPr lang="de-DE" sz="1800" dirty="0"/>
          </a:p>
          <a:p>
            <a:endParaRPr lang="de-DE" sz="1800" dirty="0"/>
          </a:p>
          <a:p>
            <a:endParaRPr lang="de-DE" sz="1800" dirty="0"/>
          </a:p>
          <a:p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27029103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4894" y="1628800"/>
            <a:ext cx="8229600" cy="11811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de-DE" altLang="de-DE" sz="2400" b="1" dirty="0"/>
              <a:t>Geehrt werden aus Brensbach</a:t>
            </a:r>
          </a:p>
        </p:txBody>
      </p:sp>
      <p:pic>
        <p:nvPicPr>
          <p:cNvPr id="18436" name="Picture 7" descr="stadt_brensbac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7049" y="1087958"/>
            <a:ext cx="11811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90F29CBE-6EDC-BA08-0D2B-E7972DF6C0E1}"/>
              </a:ext>
            </a:extLst>
          </p:cNvPr>
          <p:cNvSpPr txBox="1"/>
          <p:nvPr/>
        </p:nvSpPr>
        <p:spPr>
          <a:xfrm>
            <a:off x="192196" y="2382192"/>
            <a:ext cx="8759607" cy="3954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76325">
              <a:spcBef>
                <a:spcPts val="600"/>
              </a:spcBef>
            </a:pPr>
            <a:r>
              <a:rPr lang="de-DE" sz="1800" dirty="0"/>
              <a:t>Vincent Poth	Bronze	Bogen </a:t>
            </a:r>
            <a:r>
              <a:rPr lang="de-DE" sz="1800" dirty="0" err="1"/>
              <a:t>Barebow</a:t>
            </a:r>
            <a:r>
              <a:rPr lang="de-DE" sz="1800" dirty="0"/>
              <a:t> </a:t>
            </a:r>
            <a:r>
              <a:rPr lang="de-DE" sz="1800" dirty="0" err="1"/>
              <a:t>Recurve</a:t>
            </a:r>
            <a:r>
              <a:rPr lang="de-DE" sz="1800" dirty="0"/>
              <a:t>	KSV Wallbach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Joshua Repp	Bronze	Bogen </a:t>
            </a:r>
            <a:r>
              <a:rPr lang="de-DE" sz="1800" dirty="0" err="1"/>
              <a:t>Barebow</a:t>
            </a:r>
            <a:r>
              <a:rPr lang="de-DE" sz="1800" dirty="0"/>
              <a:t> </a:t>
            </a:r>
            <a:r>
              <a:rPr lang="de-DE" sz="1800" dirty="0" err="1"/>
              <a:t>Recurve</a:t>
            </a:r>
            <a:r>
              <a:rPr lang="de-DE" sz="1800" dirty="0"/>
              <a:t>	KSV Wallbach</a:t>
            </a:r>
          </a:p>
          <a:p>
            <a:pPr defTabSz="1076325">
              <a:spcBef>
                <a:spcPts val="600"/>
              </a:spcBef>
            </a:pPr>
            <a:endParaRPr lang="de-DE" sz="800" dirty="0"/>
          </a:p>
          <a:p>
            <a:pPr defTabSz="1076325">
              <a:spcBef>
                <a:spcPts val="600"/>
              </a:spcBef>
            </a:pPr>
            <a:r>
              <a:rPr lang="de-DE" sz="1800" dirty="0"/>
              <a:t>Heike Bauer	Silber	Bogen </a:t>
            </a:r>
            <a:r>
              <a:rPr lang="de-DE" sz="1800" dirty="0" err="1"/>
              <a:t>Barebow</a:t>
            </a:r>
            <a:r>
              <a:rPr lang="de-DE" sz="1800" dirty="0"/>
              <a:t> </a:t>
            </a:r>
            <a:r>
              <a:rPr lang="de-DE" sz="1800" dirty="0" err="1"/>
              <a:t>Recurve</a:t>
            </a:r>
            <a:r>
              <a:rPr lang="de-DE" sz="1800" dirty="0"/>
              <a:t>	KSV Wallbach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Philipp Rössner	Silber	Bogen </a:t>
            </a:r>
            <a:r>
              <a:rPr lang="de-DE" sz="1800" dirty="0" err="1"/>
              <a:t>Barebow</a:t>
            </a:r>
            <a:r>
              <a:rPr lang="de-DE" sz="1800" dirty="0"/>
              <a:t> </a:t>
            </a:r>
            <a:r>
              <a:rPr lang="de-DE" sz="1800" dirty="0" err="1"/>
              <a:t>Recurve</a:t>
            </a:r>
            <a:r>
              <a:rPr lang="de-DE" sz="1800" dirty="0"/>
              <a:t>	KSV Wallbach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Stella Hofmann	Silber	Bogen </a:t>
            </a:r>
            <a:r>
              <a:rPr lang="de-DE" sz="1800" dirty="0" err="1"/>
              <a:t>Barebow</a:t>
            </a:r>
            <a:r>
              <a:rPr lang="de-DE" sz="1800" dirty="0"/>
              <a:t> </a:t>
            </a:r>
            <a:r>
              <a:rPr lang="de-DE" sz="1800" dirty="0" err="1"/>
              <a:t>Recurve</a:t>
            </a:r>
            <a:r>
              <a:rPr lang="de-DE" sz="1800" dirty="0"/>
              <a:t>	KSV Wallbach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Lukas Weber 	Silber	Bogen </a:t>
            </a:r>
            <a:r>
              <a:rPr lang="de-DE" sz="1800" dirty="0" err="1"/>
              <a:t>Barebow</a:t>
            </a:r>
            <a:r>
              <a:rPr lang="de-DE" sz="1800" dirty="0"/>
              <a:t> </a:t>
            </a:r>
            <a:r>
              <a:rPr lang="de-DE" sz="1800" dirty="0" err="1"/>
              <a:t>Recurve</a:t>
            </a:r>
            <a:r>
              <a:rPr lang="de-DE" sz="1800" dirty="0"/>
              <a:t>	KSV Wallbach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Luna-Fey Huber	Silber	Bogen </a:t>
            </a:r>
            <a:r>
              <a:rPr lang="de-DE" sz="1800" dirty="0" err="1"/>
              <a:t>Barebow</a:t>
            </a:r>
            <a:r>
              <a:rPr lang="de-DE" sz="1800" dirty="0"/>
              <a:t> </a:t>
            </a:r>
            <a:r>
              <a:rPr lang="de-DE" sz="1800" dirty="0" err="1"/>
              <a:t>Recurve</a:t>
            </a:r>
            <a:r>
              <a:rPr lang="de-DE" sz="1800" dirty="0"/>
              <a:t>	KSV Wallbach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Klaus-Peter Hörr	Silber	Bogen </a:t>
            </a:r>
            <a:r>
              <a:rPr lang="de-DE" sz="1800" dirty="0" err="1"/>
              <a:t>Bowhunter</a:t>
            </a:r>
            <a:r>
              <a:rPr lang="de-DE" sz="1800" dirty="0"/>
              <a:t> Unlimited	KSV Wallbach</a:t>
            </a:r>
          </a:p>
          <a:p>
            <a:pPr defTabSz="1076325">
              <a:spcBef>
                <a:spcPts val="600"/>
              </a:spcBef>
            </a:pPr>
            <a:endParaRPr lang="de-DE" sz="800" dirty="0"/>
          </a:p>
          <a:p>
            <a:pPr defTabSz="1076325">
              <a:spcBef>
                <a:spcPts val="600"/>
              </a:spcBef>
            </a:pPr>
            <a:r>
              <a:rPr lang="de-DE" sz="1800" dirty="0"/>
              <a:t>Kornelia Eidenmüller	Gold	Bogen </a:t>
            </a:r>
            <a:r>
              <a:rPr lang="de-DE" sz="1800" dirty="0" err="1"/>
              <a:t>Barebow</a:t>
            </a:r>
            <a:r>
              <a:rPr lang="de-DE" sz="1800" dirty="0"/>
              <a:t> </a:t>
            </a:r>
            <a:r>
              <a:rPr lang="de-DE" sz="1800" dirty="0" err="1"/>
              <a:t>Recurve</a:t>
            </a:r>
            <a:r>
              <a:rPr lang="de-DE" sz="1800" dirty="0"/>
              <a:t>	KSV Wallbach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Lucia Rössner	Gold	Bogen </a:t>
            </a:r>
            <a:r>
              <a:rPr lang="de-DE" sz="1800" dirty="0" err="1"/>
              <a:t>Barebow</a:t>
            </a:r>
            <a:r>
              <a:rPr lang="de-DE" sz="1800" dirty="0"/>
              <a:t> </a:t>
            </a:r>
            <a:r>
              <a:rPr lang="de-DE" sz="1800" dirty="0" err="1"/>
              <a:t>Recurve</a:t>
            </a:r>
            <a:r>
              <a:rPr lang="de-DE" sz="1800" dirty="0"/>
              <a:t>	KSV Wallbach</a:t>
            </a:r>
          </a:p>
        </p:txBody>
      </p:sp>
    </p:spTree>
    <p:extLst>
      <p:ext uri="{BB962C8B-B14F-4D97-AF65-F5344CB8AC3E}">
        <p14:creationId xmlns:p14="http://schemas.microsoft.com/office/powerpoint/2010/main" val="24300376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2693335"/>
            <a:ext cx="8598346" cy="376000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br>
              <a:rPr lang="de-DE" altLang="de-DE" sz="1800" dirty="0"/>
            </a:br>
            <a:br>
              <a:rPr lang="de-DE" altLang="de-DE" sz="1800" dirty="0"/>
            </a:br>
            <a:r>
              <a:rPr lang="de-DE" altLang="de-DE" sz="1800" dirty="0"/>
              <a:t>	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4894" y="1628800"/>
            <a:ext cx="8229600" cy="11811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de-DE" altLang="de-DE" sz="2400" b="1" dirty="0"/>
              <a:t>Geehrt werden aus Brensbach</a:t>
            </a:r>
          </a:p>
        </p:txBody>
      </p:sp>
      <p:pic>
        <p:nvPicPr>
          <p:cNvPr id="18436" name="Picture 7" descr="stadt_brensbac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7049" y="1089323"/>
            <a:ext cx="11811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CF78BDA8-5656-B6C5-BB9F-3DEBB2A2C930}"/>
              </a:ext>
            </a:extLst>
          </p:cNvPr>
          <p:cNvSpPr txBox="1"/>
          <p:nvPr/>
        </p:nvSpPr>
        <p:spPr>
          <a:xfrm>
            <a:off x="192196" y="2384723"/>
            <a:ext cx="8759607" cy="4262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76325">
              <a:spcBef>
                <a:spcPts val="600"/>
              </a:spcBef>
            </a:pPr>
            <a:r>
              <a:rPr lang="de-DE" sz="1800" dirty="0"/>
              <a:t>Emma Heller	Gold	Bogen </a:t>
            </a:r>
            <a:r>
              <a:rPr lang="de-DE" sz="1800" dirty="0" err="1"/>
              <a:t>Freest</a:t>
            </a:r>
            <a:r>
              <a:rPr lang="de-DE" sz="1800" dirty="0"/>
              <a:t>.-</a:t>
            </a:r>
            <a:r>
              <a:rPr lang="de-DE" sz="1800" dirty="0" err="1"/>
              <a:t>Unl</a:t>
            </a:r>
            <a:r>
              <a:rPr lang="de-DE" sz="1800" dirty="0"/>
              <a:t>. Compound	KSV Wallbach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Matti Pahlke	Gold 	Bogen </a:t>
            </a:r>
            <a:r>
              <a:rPr lang="de-DE" sz="1800" dirty="0" err="1"/>
              <a:t>Bowhunter</a:t>
            </a:r>
            <a:r>
              <a:rPr lang="de-DE" sz="1800" dirty="0"/>
              <a:t> </a:t>
            </a:r>
            <a:r>
              <a:rPr lang="de-DE" sz="1800" dirty="0" err="1"/>
              <a:t>Recourve</a:t>
            </a:r>
            <a:r>
              <a:rPr lang="de-DE" sz="1800" dirty="0"/>
              <a:t>	KSV Wallbach</a:t>
            </a:r>
          </a:p>
          <a:p>
            <a:pPr defTabSz="1076325">
              <a:spcBef>
                <a:spcPts val="600"/>
              </a:spcBef>
            </a:pPr>
            <a:r>
              <a:rPr lang="de-DE" sz="1800" dirty="0" err="1"/>
              <a:t>Melanija</a:t>
            </a:r>
            <a:r>
              <a:rPr lang="de-DE" sz="1800" dirty="0"/>
              <a:t> </a:t>
            </a:r>
            <a:r>
              <a:rPr lang="de-DE" sz="1800" dirty="0" err="1"/>
              <a:t>Vitola</a:t>
            </a:r>
            <a:r>
              <a:rPr lang="de-DE" sz="1800" dirty="0"/>
              <a:t>	Gold	Bogen </a:t>
            </a:r>
            <a:r>
              <a:rPr lang="de-DE" sz="1800" dirty="0" err="1"/>
              <a:t>Barebow</a:t>
            </a:r>
            <a:r>
              <a:rPr lang="de-DE" sz="1800" dirty="0"/>
              <a:t> </a:t>
            </a:r>
            <a:r>
              <a:rPr lang="de-DE" sz="1800" dirty="0" err="1"/>
              <a:t>Recurve</a:t>
            </a:r>
            <a:r>
              <a:rPr lang="de-DE" sz="1800" dirty="0"/>
              <a:t>	KSV Wallbach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Iven Mahr		Gold	Bogen </a:t>
            </a:r>
            <a:r>
              <a:rPr lang="de-DE" sz="1800" dirty="0" err="1"/>
              <a:t>Barebow</a:t>
            </a:r>
            <a:r>
              <a:rPr lang="de-DE" sz="1800" dirty="0"/>
              <a:t> </a:t>
            </a:r>
            <a:r>
              <a:rPr lang="de-DE" sz="1800" dirty="0" err="1"/>
              <a:t>Recurve</a:t>
            </a:r>
            <a:r>
              <a:rPr lang="de-DE" sz="1800" dirty="0"/>
              <a:t>	KSV Wallbach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Werner </a:t>
            </a:r>
            <a:r>
              <a:rPr lang="de-DE" sz="1800" dirty="0" err="1"/>
              <a:t>Hitscherich</a:t>
            </a:r>
            <a:r>
              <a:rPr lang="de-DE" sz="1800" dirty="0"/>
              <a:t>	Gold	Bogen </a:t>
            </a:r>
            <a:r>
              <a:rPr lang="de-DE" sz="1800" dirty="0" err="1"/>
              <a:t>Barebow</a:t>
            </a:r>
            <a:r>
              <a:rPr lang="de-DE" sz="1800" dirty="0"/>
              <a:t> Compound	KSV Wallbach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Willi </a:t>
            </a:r>
            <a:r>
              <a:rPr lang="de-DE" sz="1800" dirty="0" err="1"/>
              <a:t>Haßlbauer</a:t>
            </a:r>
            <a:r>
              <a:rPr lang="de-DE" sz="1800" dirty="0"/>
              <a:t>	Gold	Bogen </a:t>
            </a:r>
            <a:r>
              <a:rPr lang="de-DE" sz="1800" dirty="0" err="1"/>
              <a:t>Barebow</a:t>
            </a:r>
            <a:r>
              <a:rPr lang="de-DE" sz="1800" dirty="0"/>
              <a:t> Compound	KSV Wallbach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Uwe Vogel	Gold	Bogen </a:t>
            </a:r>
            <a:r>
              <a:rPr lang="de-DE" sz="1800" dirty="0" err="1"/>
              <a:t>Barebow</a:t>
            </a:r>
            <a:r>
              <a:rPr lang="de-DE" sz="1800" dirty="0"/>
              <a:t> </a:t>
            </a:r>
            <a:r>
              <a:rPr lang="de-DE" sz="1800" dirty="0" err="1"/>
              <a:t>Recurve</a:t>
            </a:r>
            <a:r>
              <a:rPr lang="de-DE" sz="1800" dirty="0"/>
              <a:t>	KSV Wallbach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Cornelia Reuter	Gold	Bogen </a:t>
            </a:r>
            <a:r>
              <a:rPr lang="de-DE" sz="1800" dirty="0" err="1"/>
              <a:t>Barebow</a:t>
            </a:r>
            <a:r>
              <a:rPr lang="de-DE" sz="1800" dirty="0"/>
              <a:t> Compound	KSV Wallbach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Arno Kaczmarek	Gold	Bogen </a:t>
            </a:r>
            <a:r>
              <a:rPr lang="de-DE" sz="1800" dirty="0" err="1"/>
              <a:t>Barebow</a:t>
            </a:r>
            <a:r>
              <a:rPr lang="de-DE" sz="1800" dirty="0"/>
              <a:t> Compound	KSV Wallbach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Uwe Worschech	Gold	Bogen Freestyle Unlimited	KSV Wallbach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Corinna Franz	Gold	Bogen Reflexbogen Modern	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Uwe Franz	Gold	Bogen Reflexbogen Modern	</a:t>
            </a:r>
          </a:p>
        </p:txBody>
      </p:sp>
    </p:spTree>
    <p:extLst>
      <p:ext uri="{BB962C8B-B14F-4D97-AF65-F5344CB8AC3E}">
        <p14:creationId xmlns:p14="http://schemas.microsoft.com/office/powerpoint/2010/main" val="20005852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8000"/>
          </a:p>
          <a:p>
            <a:pPr eaLnBrk="1" hangingPunct="1"/>
            <a:endParaRPr lang="de-DE" altLang="de-DE"/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2987675" y="3213100"/>
            <a:ext cx="3065463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8000"/>
              <a:t>Pause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4" descr="stadt_michelstadt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24750" y="1268413"/>
            <a:ext cx="1143000" cy="12620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340" name="Rectangle 5"/>
          <p:cNvSpPr>
            <a:spLocks noChangeArrowheads="1"/>
          </p:cNvSpPr>
          <p:nvPr/>
        </p:nvSpPr>
        <p:spPr bwMode="auto">
          <a:xfrm>
            <a:off x="248674" y="1556792"/>
            <a:ext cx="6911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 b="1" dirty="0"/>
              <a:t>Geehrt werden aus Michelstadt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24CC33DA-3D7F-D0FF-7A59-DB83394A5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36A7780-38AB-23FE-BADB-A69E36212C24}"/>
              </a:ext>
            </a:extLst>
          </p:cNvPr>
          <p:cNvSpPr txBox="1"/>
          <p:nvPr/>
        </p:nvSpPr>
        <p:spPr>
          <a:xfrm>
            <a:off x="276889" y="2597150"/>
            <a:ext cx="8759607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76325">
              <a:spcBef>
                <a:spcPts val="600"/>
              </a:spcBef>
            </a:pPr>
            <a:endParaRPr lang="de-DE" sz="1800" dirty="0"/>
          </a:p>
          <a:p>
            <a:pPr defTabSz="1076325">
              <a:spcBef>
                <a:spcPts val="600"/>
              </a:spcBef>
            </a:pPr>
            <a:r>
              <a:rPr lang="de-DE" sz="1800" dirty="0"/>
              <a:t>Jochen Lorenz	Bronze	Diskuswurf Senioren M50	TSV Weiten-Gesäß</a:t>
            </a:r>
          </a:p>
          <a:p>
            <a:pPr defTabSz="1076325">
              <a:spcBef>
                <a:spcPts val="600"/>
              </a:spcBef>
            </a:pPr>
            <a:endParaRPr lang="de-DE" sz="1800" dirty="0"/>
          </a:p>
          <a:p>
            <a:pPr defTabSz="1076325">
              <a:spcBef>
                <a:spcPts val="600"/>
              </a:spcBef>
            </a:pPr>
            <a:r>
              <a:rPr lang="de-DE" sz="1800" dirty="0"/>
              <a:t>Gesa Heers	Gold	Triathlon </a:t>
            </a:r>
            <a:r>
              <a:rPr lang="de-DE" sz="1800" dirty="0" err="1"/>
              <a:t>Mitteld</a:t>
            </a:r>
            <a:r>
              <a:rPr lang="de-DE" sz="1800" dirty="0"/>
              <a:t>. 70.3 AK F50	VfL Michelstadt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20" descr="stadt_bad_koenig"/>
          <p:cNvPicPr>
            <a:picLocks noGrp="1" noChangeAspect="1" noChangeArrowheads="1"/>
          </p:cNvPicPr>
          <p:nvPr>
            <p:ph type="subTitle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67625" y="1196975"/>
            <a:ext cx="1270000" cy="1320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7412" name="Rectangle 6"/>
          <p:cNvSpPr>
            <a:spLocks noChangeArrowheads="1"/>
          </p:cNvSpPr>
          <p:nvPr/>
        </p:nvSpPr>
        <p:spPr bwMode="auto">
          <a:xfrm>
            <a:off x="395288" y="1628775"/>
            <a:ext cx="5832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 b="1" dirty="0"/>
              <a:t>Geehrt werden aus Bad König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586577A-526B-D40B-9593-5F2804CAFE4B}"/>
              </a:ext>
            </a:extLst>
          </p:cNvPr>
          <p:cNvSpPr txBox="1"/>
          <p:nvPr/>
        </p:nvSpPr>
        <p:spPr>
          <a:xfrm>
            <a:off x="276889" y="2597150"/>
            <a:ext cx="8759607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76325">
              <a:spcBef>
                <a:spcPts val="600"/>
              </a:spcBef>
            </a:pPr>
            <a:r>
              <a:rPr lang="de-DE" sz="1800" dirty="0"/>
              <a:t>Stian </a:t>
            </a:r>
            <a:r>
              <a:rPr lang="de-DE" sz="1800" dirty="0" err="1"/>
              <a:t>Aelken</a:t>
            </a:r>
            <a:r>
              <a:rPr lang="de-DE" sz="1800" dirty="0"/>
              <a:t>	Bronze	Diskuswurf Jugend U16	TSG Bad König</a:t>
            </a:r>
          </a:p>
          <a:p>
            <a:pPr defTabSz="1076325">
              <a:spcBef>
                <a:spcPts val="600"/>
              </a:spcBef>
            </a:pPr>
            <a:endParaRPr lang="de-DE" sz="800" dirty="0"/>
          </a:p>
          <a:p>
            <a:pPr defTabSz="1076325">
              <a:spcBef>
                <a:spcPts val="600"/>
              </a:spcBef>
            </a:pPr>
            <a:r>
              <a:rPr lang="de-DE" sz="1800" dirty="0"/>
              <a:t>Leon Sterk	Silber	Kumite			</a:t>
            </a:r>
            <a:r>
              <a:rPr lang="de-DE" sz="1800" dirty="0" err="1"/>
              <a:t>Shotokan</a:t>
            </a:r>
            <a:r>
              <a:rPr lang="de-DE" sz="1800" dirty="0"/>
              <a:t> Karate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Emma </a:t>
            </a:r>
            <a:r>
              <a:rPr lang="de-DE" sz="1800" dirty="0" err="1"/>
              <a:t>Heilbut</a:t>
            </a:r>
            <a:r>
              <a:rPr lang="de-DE" sz="1800" dirty="0"/>
              <a:t>	Silber	Kata			</a:t>
            </a:r>
            <a:r>
              <a:rPr lang="de-DE" sz="1800" dirty="0" err="1"/>
              <a:t>Shotokan</a:t>
            </a:r>
            <a:r>
              <a:rPr lang="de-DE" sz="1800" dirty="0"/>
              <a:t> Karate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Ralf Dietrich	Silber	Kumite			</a:t>
            </a:r>
            <a:r>
              <a:rPr lang="de-DE" sz="1800" dirty="0" err="1"/>
              <a:t>Shotokan</a:t>
            </a:r>
            <a:r>
              <a:rPr lang="de-DE" sz="1800" dirty="0"/>
              <a:t> Karate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Joshua </a:t>
            </a:r>
            <a:r>
              <a:rPr lang="de-DE" sz="1800" dirty="0" err="1"/>
              <a:t>Körbitz</a:t>
            </a:r>
            <a:r>
              <a:rPr lang="de-DE" sz="1800" dirty="0"/>
              <a:t>	Silber	Kata			</a:t>
            </a:r>
            <a:r>
              <a:rPr lang="de-DE" sz="1800" dirty="0" err="1"/>
              <a:t>Shotokan</a:t>
            </a:r>
            <a:r>
              <a:rPr lang="de-DE" sz="1800" dirty="0"/>
              <a:t> Karate</a:t>
            </a:r>
          </a:p>
          <a:p>
            <a:pPr defTabSz="1076325">
              <a:spcBef>
                <a:spcPts val="600"/>
              </a:spcBef>
            </a:pPr>
            <a:endParaRPr lang="de-DE" sz="1800" dirty="0"/>
          </a:p>
          <a:p>
            <a:pPr defTabSz="1076325">
              <a:spcBef>
                <a:spcPts val="600"/>
              </a:spcBef>
            </a:pPr>
            <a:r>
              <a:rPr lang="de-DE" sz="1800" dirty="0"/>
              <a:t>Simon Schäfer	Gold	Stepptanz „battle </a:t>
            </a:r>
            <a:r>
              <a:rPr lang="de-DE" sz="1800" dirty="0" err="1"/>
              <a:t>of</a:t>
            </a:r>
            <a:r>
              <a:rPr lang="de-DE" sz="1800" dirty="0"/>
              <a:t> </a:t>
            </a:r>
            <a:r>
              <a:rPr lang="de-DE" sz="1800" dirty="0" err="1"/>
              <a:t>the</a:t>
            </a:r>
            <a:r>
              <a:rPr lang="de-DE" sz="1800" dirty="0"/>
              <a:t> </a:t>
            </a:r>
            <a:r>
              <a:rPr lang="de-DE" sz="1800" dirty="0" err="1"/>
              <a:t>feed</a:t>
            </a:r>
            <a:r>
              <a:rPr lang="de-DE" sz="1800" dirty="0"/>
              <a:t>“	Tap Dragons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Felix </a:t>
            </a:r>
            <a:r>
              <a:rPr lang="de-DE" sz="1800" dirty="0" err="1"/>
              <a:t>Alies</a:t>
            </a:r>
            <a:r>
              <a:rPr lang="de-DE" sz="1800" dirty="0"/>
              <a:t>		Gold	Stepptanz „solo </a:t>
            </a:r>
            <a:r>
              <a:rPr lang="de-DE" sz="1800" dirty="0" err="1"/>
              <a:t>kids</a:t>
            </a:r>
            <a:r>
              <a:rPr lang="de-DE" sz="1800" dirty="0"/>
              <a:t>“		Tap Dragons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Michael Thierolf 	Gold	Orientierungslauf M60 </a:t>
            </a:r>
            <a:r>
              <a:rPr lang="de-DE" sz="1800" dirty="0" err="1"/>
              <a:t>Mitteld</a:t>
            </a:r>
            <a:r>
              <a:rPr lang="de-DE" sz="1800" dirty="0"/>
              <a:t>.	TSG Bad König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Hendrik Holger Axt	Gold	Pumptrack		TSV </a:t>
            </a:r>
            <a:r>
              <a:rPr lang="de-DE" sz="1800" dirty="0" err="1"/>
              <a:t>Braunshardt</a:t>
            </a:r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1834884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20" descr="stadt_bad_koenig"/>
          <p:cNvPicPr>
            <a:picLocks noGrp="1" noChangeAspect="1" noChangeArrowheads="1"/>
          </p:cNvPicPr>
          <p:nvPr>
            <p:ph type="subTitle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67625" y="1196975"/>
            <a:ext cx="1270000" cy="1320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7412" name="Rectangle 6"/>
          <p:cNvSpPr>
            <a:spLocks noChangeArrowheads="1"/>
          </p:cNvSpPr>
          <p:nvPr/>
        </p:nvSpPr>
        <p:spPr bwMode="auto">
          <a:xfrm>
            <a:off x="207843" y="1196975"/>
            <a:ext cx="5832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 b="1" dirty="0"/>
              <a:t>Geehrt werden aus Bad König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6109D78B-6955-7E88-92C4-60236D2FB719}"/>
              </a:ext>
            </a:extLst>
          </p:cNvPr>
          <p:cNvSpPr/>
          <p:nvPr/>
        </p:nvSpPr>
        <p:spPr>
          <a:xfrm>
            <a:off x="0" y="2537536"/>
            <a:ext cx="9144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77888"/>
            <a:endParaRPr lang="de-DE" sz="1800" dirty="0">
              <a:solidFill>
                <a:srgbClr val="000000"/>
              </a:solidFill>
            </a:endParaRPr>
          </a:p>
          <a:p>
            <a:pPr defTabSz="877888"/>
            <a:r>
              <a:rPr lang="de-DE" sz="1800" b="1" dirty="0"/>
              <a:t>Kata-Team von </a:t>
            </a:r>
            <a:r>
              <a:rPr lang="de-DE" sz="1800" b="1" dirty="0" err="1"/>
              <a:t>Shotokan</a:t>
            </a:r>
            <a:r>
              <a:rPr lang="de-DE" sz="1800" b="1" dirty="0"/>
              <a:t> Karate		Kata / JKA Senior Cup		Silber</a:t>
            </a:r>
          </a:p>
          <a:p>
            <a:pPr defTabSz="877888"/>
            <a:r>
              <a:rPr lang="de-DE" sz="1800" dirty="0"/>
              <a:t>Sabina </a:t>
            </a:r>
            <a:r>
              <a:rPr lang="de-DE" sz="1800" dirty="0" err="1"/>
              <a:t>Zolotic</a:t>
            </a:r>
            <a:r>
              <a:rPr lang="de-DE" sz="1800" dirty="0"/>
              <a:t>, Carolin Linde und Natalie </a:t>
            </a:r>
            <a:r>
              <a:rPr lang="de-DE" sz="1800" dirty="0" err="1"/>
              <a:t>Heilbut</a:t>
            </a:r>
            <a:r>
              <a:rPr lang="de-DE" sz="1800" dirty="0"/>
              <a:t> </a:t>
            </a:r>
          </a:p>
          <a:p>
            <a:pPr defTabSz="877888"/>
            <a:endParaRPr lang="de-DE" sz="1800" dirty="0"/>
          </a:p>
          <a:p>
            <a:pPr defTabSz="877888"/>
            <a:r>
              <a:rPr lang="de-DE" sz="1800" b="1" dirty="0"/>
              <a:t>Junioren Formation der Tap Dragons	Stepptanz WM	          		Gold</a:t>
            </a:r>
          </a:p>
          <a:p>
            <a:pPr defTabSz="877888"/>
            <a:r>
              <a:rPr lang="de-DE" sz="1800" dirty="0"/>
              <a:t>Leonie Zellmer, Lucia Chen, Laura Bär, </a:t>
            </a:r>
            <a:r>
              <a:rPr lang="de-DE" sz="1800" dirty="0" err="1"/>
              <a:t>Sebnem</a:t>
            </a:r>
            <a:r>
              <a:rPr lang="de-DE" sz="1800" dirty="0"/>
              <a:t> Moustafa, Cecilia Diehl, Clara </a:t>
            </a:r>
            <a:r>
              <a:rPr lang="de-DE" sz="1800" dirty="0" err="1"/>
              <a:t>Fornoff</a:t>
            </a:r>
            <a:r>
              <a:rPr lang="de-DE" sz="1800" dirty="0"/>
              <a:t>, Klara Schaubeck, Chiara </a:t>
            </a:r>
            <a:r>
              <a:rPr lang="de-DE" sz="1800" dirty="0" err="1"/>
              <a:t>Scaletta</a:t>
            </a:r>
            <a:r>
              <a:rPr lang="de-DE" sz="1800" dirty="0"/>
              <a:t>, Marlene Zellmer, Nika Spatz, Lara-Marie Görner, Felix </a:t>
            </a:r>
            <a:r>
              <a:rPr lang="de-DE" sz="1800" dirty="0" err="1"/>
              <a:t>Alies</a:t>
            </a:r>
            <a:r>
              <a:rPr lang="de-DE" sz="1800" dirty="0"/>
              <a:t>, Alina </a:t>
            </a:r>
            <a:r>
              <a:rPr lang="de-DE" sz="1800" dirty="0" err="1"/>
              <a:t>Alies</a:t>
            </a:r>
            <a:r>
              <a:rPr lang="de-DE" sz="1800" dirty="0"/>
              <a:t>, Finja </a:t>
            </a:r>
            <a:r>
              <a:rPr lang="de-DE" sz="1800" dirty="0" err="1"/>
              <a:t>Siehndel</a:t>
            </a:r>
            <a:r>
              <a:rPr lang="de-DE" sz="1800" dirty="0"/>
              <a:t>, Mathilda Sommer, Lotte Muhn, Annalena Schallert, Ronja Kramer und Teresa Diehl</a:t>
            </a:r>
          </a:p>
          <a:p>
            <a:pPr defTabSz="877888"/>
            <a:endParaRPr lang="de-DE" sz="1800" dirty="0"/>
          </a:p>
          <a:p>
            <a:pPr defTabSz="877888"/>
            <a:r>
              <a:rPr lang="de-DE" sz="1800" b="1" dirty="0" err="1"/>
              <a:t>Smallgroup</a:t>
            </a:r>
            <a:r>
              <a:rPr lang="de-DE" sz="1800" b="1" dirty="0"/>
              <a:t> </a:t>
            </a:r>
            <a:r>
              <a:rPr lang="de-DE" sz="1800" b="1" dirty="0" err="1"/>
              <a:t>Adults</a:t>
            </a:r>
            <a:r>
              <a:rPr lang="de-DE" sz="1800" b="1" dirty="0"/>
              <a:t> der Tap Dragons	Stepptanz WM	          		Gold</a:t>
            </a:r>
          </a:p>
          <a:p>
            <a:pPr defTabSz="877888"/>
            <a:r>
              <a:rPr lang="de-DE" sz="1800" dirty="0"/>
              <a:t>Victoria </a:t>
            </a:r>
            <a:r>
              <a:rPr lang="de-DE" sz="1800" dirty="0" err="1"/>
              <a:t>Stevoska</a:t>
            </a:r>
            <a:r>
              <a:rPr lang="de-DE" sz="1800" dirty="0"/>
              <a:t>, Simon Schäfer, Melanie Strauß, Jo Insa Bahr und Zarah Koch</a:t>
            </a:r>
          </a:p>
          <a:p>
            <a:pPr defTabSz="877888"/>
            <a:endParaRPr lang="de-DE" sz="1800" dirty="0"/>
          </a:p>
          <a:p>
            <a:pPr defTabSz="877888"/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33901428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3"/>
          <p:cNvSpPr>
            <a:spLocks noGrp="1" noChangeArrowheads="1"/>
          </p:cNvSpPr>
          <p:nvPr>
            <p:ph type="ctrTitle"/>
          </p:nvPr>
        </p:nvSpPr>
        <p:spPr bwMode="auto">
          <a:xfrm>
            <a:off x="107504" y="2780928"/>
            <a:ext cx="9036496" cy="352839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br>
              <a:rPr lang="de-DE" altLang="de-DE" sz="1800" dirty="0"/>
            </a:br>
            <a:br>
              <a:rPr lang="de-DE" altLang="de-DE" sz="1800" dirty="0"/>
            </a:br>
            <a:br>
              <a:rPr lang="de-DE" altLang="de-DE" sz="1800" dirty="0"/>
            </a:br>
            <a:br>
              <a:rPr lang="de-DE" altLang="de-DE" sz="1800" dirty="0"/>
            </a:br>
            <a:r>
              <a:rPr lang="de-DE" altLang="de-DE" sz="1800" dirty="0"/>
              <a:t>		</a:t>
            </a:r>
            <a:br>
              <a:rPr lang="de-DE" altLang="de-DE" sz="1800" dirty="0"/>
            </a:br>
            <a:br>
              <a:rPr lang="de-DE" altLang="de-DE" sz="1800" dirty="0"/>
            </a:br>
            <a:endParaRPr lang="de-DE" altLang="de-DE" sz="1800" dirty="0"/>
          </a:p>
        </p:txBody>
      </p:sp>
      <p:pic>
        <p:nvPicPr>
          <p:cNvPr id="17411" name="Picture 20" descr="stadt_bad_koenig"/>
          <p:cNvPicPr>
            <a:picLocks noGrp="1" noChangeAspect="1" noChangeArrowheads="1"/>
          </p:cNvPicPr>
          <p:nvPr>
            <p:ph type="subTitle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67625" y="1196975"/>
            <a:ext cx="1270000" cy="1320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7412" name="Rectangle 6"/>
          <p:cNvSpPr>
            <a:spLocks noChangeArrowheads="1"/>
          </p:cNvSpPr>
          <p:nvPr/>
        </p:nvSpPr>
        <p:spPr bwMode="auto">
          <a:xfrm>
            <a:off x="207843" y="1196975"/>
            <a:ext cx="5832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 b="1" dirty="0"/>
              <a:t>Geehrt werden aus Bad König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191AD39D-F355-D5B2-038E-014E9A5A83E6}"/>
              </a:ext>
            </a:extLst>
          </p:cNvPr>
          <p:cNvSpPr/>
          <p:nvPr/>
        </p:nvSpPr>
        <p:spPr>
          <a:xfrm>
            <a:off x="0" y="2537536"/>
            <a:ext cx="9144000" cy="3669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77888"/>
            <a:endParaRPr lang="de-DE" sz="1800" dirty="0">
              <a:solidFill>
                <a:srgbClr val="000000"/>
              </a:solidFill>
            </a:endParaRPr>
          </a:p>
          <a:p>
            <a:pPr defTabSz="877888"/>
            <a:r>
              <a:rPr lang="de-DE" sz="1800" b="1" dirty="0" err="1"/>
              <a:t>Smallgroup</a:t>
            </a:r>
            <a:r>
              <a:rPr lang="de-DE" sz="1800" b="1" dirty="0"/>
              <a:t> Junioren der Tap Dragons	Stepptanz WM	          		Gold</a:t>
            </a:r>
          </a:p>
          <a:p>
            <a:pPr defTabSz="877888"/>
            <a:r>
              <a:rPr lang="de-DE" sz="1800" dirty="0"/>
              <a:t>Lucia Chen, Finja </a:t>
            </a:r>
            <a:r>
              <a:rPr lang="de-DE" sz="1800" dirty="0" err="1"/>
              <a:t>Siehndel</a:t>
            </a:r>
            <a:r>
              <a:rPr lang="de-DE" sz="1800" dirty="0"/>
              <a:t>, Clara </a:t>
            </a:r>
            <a:r>
              <a:rPr lang="de-DE" sz="1800" dirty="0" err="1"/>
              <a:t>Fornoff</a:t>
            </a:r>
            <a:r>
              <a:rPr lang="de-DE" sz="1800" dirty="0"/>
              <a:t> und Nika Spatz</a:t>
            </a:r>
          </a:p>
          <a:p>
            <a:pPr defTabSz="877888"/>
            <a:endParaRPr lang="de-DE" sz="1800" dirty="0"/>
          </a:p>
          <a:p>
            <a:pPr defTabSz="877888"/>
            <a:r>
              <a:rPr lang="de-DE" sz="1800" b="1" dirty="0"/>
              <a:t>Kids Formation der Tap Dragons	Stepptanz WM	          		Gold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800" dirty="0"/>
              <a:t>Greta Friedrich, Fiona </a:t>
            </a:r>
            <a:r>
              <a:rPr lang="de-DE" sz="1800" dirty="0" err="1"/>
              <a:t>Herchenröder</a:t>
            </a:r>
            <a:r>
              <a:rPr lang="de-DE" sz="1800" dirty="0"/>
              <a:t>, Emilia Joswig, </a:t>
            </a:r>
            <a:r>
              <a:rPr lang="de-DE" sz="1800" dirty="0" err="1"/>
              <a:t>Malea</a:t>
            </a:r>
            <a:r>
              <a:rPr lang="de-DE" sz="1800" dirty="0"/>
              <a:t> Joswig, Hannah Koch, Amelie Steiger, Sophie Flick, Frida Krings, Dana Klostreich, Emma Heyl, Hayriye Moustafa, Malou </a:t>
            </a:r>
            <a:r>
              <a:rPr lang="de-DE" sz="1800" dirty="0" err="1"/>
              <a:t>Hannatzsch</a:t>
            </a:r>
            <a:r>
              <a:rPr lang="de-DE" sz="1800" dirty="0"/>
              <a:t> und </a:t>
            </a:r>
            <a:r>
              <a:rPr lang="de-DE" sz="1800" dirty="0" err="1"/>
              <a:t>Garifalia</a:t>
            </a:r>
            <a:r>
              <a:rPr lang="de-DE" sz="1800" dirty="0"/>
              <a:t> </a:t>
            </a:r>
            <a:r>
              <a:rPr lang="de-DE" sz="1800" dirty="0" err="1"/>
              <a:t>Kalpini</a:t>
            </a:r>
            <a:endParaRPr lang="de-DE" sz="1800" dirty="0"/>
          </a:p>
          <a:p>
            <a:pPr defTabSz="877888"/>
            <a:endParaRPr lang="de-DE" sz="1800" dirty="0"/>
          </a:p>
          <a:p>
            <a:pPr defTabSz="877888"/>
            <a:r>
              <a:rPr lang="de-DE" sz="1800" b="1" dirty="0"/>
              <a:t>Duo Kids der Tap Dragons		Stepptanz WM	          		Gold</a:t>
            </a:r>
          </a:p>
          <a:p>
            <a:pPr defTabSz="877888"/>
            <a:r>
              <a:rPr lang="de-DE" sz="1800" dirty="0"/>
              <a:t>Fiona </a:t>
            </a:r>
            <a:r>
              <a:rPr lang="de-DE" sz="1800" dirty="0" err="1"/>
              <a:t>Herchenröder</a:t>
            </a:r>
            <a:r>
              <a:rPr lang="de-DE" sz="1800" dirty="0"/>
              <a:t> und Hannah Koch</a:t>
            </a:r>
          </a:p>
          <a:p>
            <a:pPr defTabSz="877888"/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2477946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4" descr="stadt_hoechst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67625" y="1196975"/>
            <a:ext cx="1085850" cy="1203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255339" y="1557338"/>
            <a:ext cx="6188324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 b="1" dirty="0"/>
              <a:t>Geehrt werden aus Höchst i. Odw.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137FA14-E43C-B30A-05D9-97616FAEF77E}"/>
              </a:ext>
            </a:extLst>
          </p:cNvPr>
          <p:cNvSpPr txBox="1"/>
          <p:nvPr/>
        </p:nvSpPr>
        <p:spPr>
          <a:xfrm>
            <a:off x="276889" y="2597150"/>
            <a:ext cx="8759607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16000">
              <a:spcBef>
                <a:spcPts val="600"/>
              </a:spcBef>
            </a:pPr>
            <a:r>
              <a:rPr lang="de-DE" sz="1800" dirty="0"/>
              <a:t>Franz Keil	Bronze	Compound Herren Ü45	SC </a:t>
            </a:r>
            <a:r>
              <a:rPr lang="de-DE" sz="1800" dirty="0" err="1"/>
              <a:t>Hassenroth</a:t>
            </a:r>
            <a:endParaRPr lang="de-DE" sz="1800" dirty="0"/>
          </a:p>
          <a:p>
            <a:pPr defTabSz="1016000">
              <a:spcBef>
                <a:spcPts val="600"/>
              </a:spcBef>
            </a:pPr>
            <a:r>
              <a:rPr lang="de-DE" sz="1800" dirty="0"/>
              <a:t>Laura </a:t>
            </a:r>
            <a:r>
              <a:rPr lang="de-DE" sz="1800" dirty="0" err="1"/>
              <a:t>Orzeszvna</a:t>
            </a:r>
            <a:r>
              <a:rPr lang="de-DE" sz="1800" dirty="0"/>
              <a:t>	Bronze	</a:t>
            </a:r>
            <a:r>
              <a:rPr lang="de-DE" sz="1800" dirty="0" err="1"/>
              <a:t>Rope</a:t>
            </a:r>
            <a:r>
              <a:rPr lang="de-DE" sz="1800" dirty="0"/>
              <a:t> Skip. Double Under CUP </a:t>
            </a:r>
            <a:r>
              <a:rPr lang="de-DE" sz="1800" dirty="0" err="1"/>
              <a:t>3min</a:t>
            </a:r>
            <a:r>
              <a:rPr lang="de-DE" sz="1800" dirty="0"/>
              <a:t>	TSV Höchst</a:t>
            </a:r>
          </a:p>
          <a:p>
            <a:pPr defTabSz="1016000">
              <a:spcBef>
                <a:spcPts val="600"/>
              </a:spcBef>
            </a:pPr>
            <a:r>
              <a:rPr lang="de-DE" sz="1800" dirty="0"/>
              <a:t>Nicole Roch	Bronze	</a:t>
            </a:r>
            <a:r>
              <a:rPr lang="de-DE" sz="1800" dirty="0" err="1"/>
              <a:t>Rope</a:t>
            </a:r>
            <a:r>
              <a:rPr lang="de-DE" sz="1800" dirty="0"/>
              <a:t> Skip. Double Under CUP </a:t>
            </a:r>
            <a:r>
              <a:rPr lang="de-DE" sz="1800" dirty="0" err="1"/>
              <a:t>30s</a:t>
            </a:r>
            <a:r>
              <a:rPr lang="de-DE" sz="1800" dirty="0"/>
              <a:t>	TSV Höchst</a:t>
            </a:r>
          </a:p>
          <a:p>
            <a:pPr defTabSz="1016000">
              <a:spcBef>
                <a:spcPts val="600"/>
              </a:spcBef>
            </a:pPr>
            <a:r>
              <a:rPr lang="de-DE" sz="1800" dirty="0"/>
              <a:t>Lilly Kumpf	Bronze	</a:t>
            </a:r>
            <a:r>
              <a:rPr lang="de-DE" sz="1800" dirty="0" err="1"/>
              <a:t>Rope</a:t>
            </a:r>
            <a:r>
              <a:rPr lang="de-DE" sz="1800" dirty="0"/>
              <a:t> Skip. AK1 </a:t>
            </a:r>
            <a:r>
              <a:rPr lang="de-DE" sz="1800" dirty="0" err="1"/>
              <a:t>Singel</a:t>
            </a:r>
            <a:r>
              <a:rPr lang="de-DE" sz="1800" dirty="0"/>
              <a:t> </a:t>
            </a:r>
            <a:r>
              <a:rPr lang="de-DE" sz="1800" dirty="0" err="1"/>
              <a:t>Rope</a:t>
            </a:r>
            <a:r>
              <a:rPr lang="de-DE" sz="1800" dirty="0"/>
              <a:t> </a:t>
            </a:r>
            <a:r>
              <a:rPr lang="de-DE" sz="1800" dirty="0" err="1"/>
              <a:t>30s</a:t>
            </a:r>
            <a:r>
              <a:rPr lang="de-DE" sz="1800" dirty="0"/>
              <a:t>	TSV Höchst</a:t>
            </a:r>
          </a:p>
          <a:p>
            <a:pPr defTabSz="1016000">
              <a:spcBef>
                <a:spcPts val="600"/>
              </a:spcBef>
            </a:pPr>
            <a:r>
              <a:rPr lang="de-DE" sz="1800" dirty="0"/>
              <a:t>Naomi </a:t>
            </a:r>
            <a:r>
              <a:rPr lang="de-DE" sz="1800" dirty="0" err="1"/>
              <a:t>Bendel</a:t>
            </a:r>
            <a:r>
              <a:rPr lang="de-DE" sz="1800" dirty="0"/>
              <a:t>	Bronze	</a:t>
            </a:r>
            <a:r>
              <a:rPr lang="de-DE" sz="1800" dirty="0" err="1"/>
              <a:t>Rope</a:t>
            </a:r>
            <a:r>
              <a:rPr lang="de-DE" sz="1800" dirty="0"/>
              <a:t> Skip. Speed </a:t>
            </a:r>
            <a:r>
              <a:rPr lang="de-DE" sz="1800" dirty="0" err="1"/>
              <a:t>30s</a:t>
            </a:r>
            <a:r>
              <a:rPr lang="de-DE" sz="1800" dirty="0"/>
              <a:t> und </a:t>
            </a:r>
            <a:r>
              <a:rPr lang="de-DE" sz="1800" dirty="0" err="1"/>
              <a:t>3min</a:t>
            </a:r>
            <a:r>
              <a:rPr lang="de-DE" sz="1800" dirty="0"/>
              <a:t>	TSV Höchst</a:t>
            </a:r>
          </a:p>
          <a:p>
            <a:pPr defTabSz="1016000">
              <a:spcBef>
                <a:spcPts val="600"/>
              </a:spcBef>
            </a:pPr>
            <a:endParaRPr lang="de-DE" sz="1800" dirty="0"/>
          </a:p>
          <a:p>
            <a:pPr defTabSz="1016000">
              <a:spcBef>
                <a:spcPts val="600"/>
              </a:spcBef>
            </a:pPr>
            <a:endParaRPr lang="de-DE" sz="1800" dirty="0"/>
          </a:p>
          <a:p>
            <a:pPr defTabSz="1016000">
              <a:spcBef>
                <a:spcPts val="600"/>
              </a:spcBef>
            </a:pPr>
            <a:r>
              <a:rPr lang="de-DE" sz="1800" dirty="0"/>
              <a:t>Christian Berg 	Silber	Primitivbogen Jagd		</a:t>
            </a:r>
            <a:r>
              <a:rPr lang="de-DE" sz="1800" dirty="0" err="1"/>
              <a:t>Bowhunter</a:t>
            </a:r>
            <a:r>
              <a:rPr lang="de-DE" sz="1800" dirty="0"/>
              <a:t> </a:t>
            </a:r>
            <a:r>
              <a:rPr lang="de-DE" sz="1800" dirty="0" err="1"/>
              <a:t>Hummetroth</a:t>
            </a:r>
            <a:endParaRPr lang="de-DE" sz="1800" dirty="0"/>
          </a:p>
          <a:p>
            <a:pPr defTabSz="1016000">
              <a:spcBef>
                <a:spcPts val="600"/>
              </a:spcBef>
            </a:pPr>
            <a:r>
              <a:rPr lang="de-DE" sz="1800" dirty="0"/>
              <a:t>Ben Rupp	Silber	Langbogen mod. Jagd U14	</a:t>
            </a:r>
            <a:r>
              <a:rPr lang="de-DE" sz="1800" dirty="0" err="1"/>
              <a:t>Bowhunter</a:t>
            </a:r>
            <a:r>
              <a:rPr lang="de-DE" sz="1800" dirty="0"/>
              <a:t> </a:t>
            </a:r>
            <a:r>
              <a:rPr lang="de-DE" sz="1800" dirty="0" err="1"/>
              <a:t>Hummetroth</a:t>
            </a:r>
            <a:endParaRPr lang="de-DE" sz="1800" dirty="0"/>
          </a:p>
          <a:p>
            <a:pPr defTabSz="1016000">
              <a:spcBef>
                <a:spcPts val="600"/>
              </a:spcBef>
            </a:pPr>
            <a:endParaRPr lang="de-DE" sz="1800" dirty="0"/>
          </a:p>
          <a:p>
            <a:pPr defTabSz="1016000">
              <a:spcBef>
                <a:spcPts val="600"/>
              </a:spcBef>
            </a:pPr>
            <a:endParaRPr lang="de-DE" sz="800" dirty="0"/>
          </a:p>
        </p:txBody>
      </p:sp>
    </p:spTree>
    <p:extLst>
      <p:ext uri="{BB962C8B-B14F-4D97-AF65-F5344CB8AC3E}">
        <p14:creationId xmlns:p14="http://schemas.microsoft.com/office/powerpoint/2010/main" val="169060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600200"/>
            <a:ext cx="8291264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1800" b="1" dirty="0"/>
              <a:t>	Gold für das Erreichen</a:t>
            </a:r>
            <a:r>
              <a:rPr lang="de-DE" altLang="de-DE" sz="1800" dirty="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1800" dirty="0"/>
              <a:t>		- eines ersten Platzes bei Deutschen Meisterschaften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1800" dirty="0"/>
              <a:t>		- aktive Teilnahme an Olympischen Spielen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1800" dirty="0"/>
              <a:t>		- erfolgreiche Teilnahme an einer Europa- oder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1800" dirty="0"/>
              <a:t> 		  Weltmeisterschaft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1800" dirty="0"/>
              <a:t>		- des Deutschen Sportabzeichens in Gold zum 40. Mal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1800" dirty="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1800" dirty="0"/>
              <a:t>	</a:t>
            </a:r>
            <a:r>
              <a:rPr lang="de-DE" altLang="de-DE" sz="1800" b="1" dirty="0"/>
              <a:t>Silber für das Erreichen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1800" dirty="0"/>
              <a:t>		- eines zweiten Platzes bei Deutschen Meisterschaften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1800" dirty="0"/>
              <a:t>		- eines ersten Platzes bei Süddeutschen Meisterschaften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1800" dirty="0"/>
              <a:t>		- des Deutschen Sportabzeichens in Gold zum 30./35. Mal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de-DE" altLang="de-DE" sz="1800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1800" dirty="0"/>
              <a:t>	</a:t>
            </a:r>
            <a:r>
              <a:rPr lang="de-DE" altLang="de-DE" sz="1800" b="1" dirty="0"/>
              <a:t>Bronze für das Erreichen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1800" dirty="0"/>
              <a:t>		- eines dritten Platzes bei Deutschen Meisterschaften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1800" dirty="0"/>
              <a:t>		- eines zweiten Platzes bei Süddeutschen Meisterschaften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1800" dirty="0"/>
              <a:t>		- eines ersten Platzes bei Hessischen Meisterschaften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1800" dirty="0"/>
              <a:t>		- des Deutschen Sportabzeichens in Gold zum 25. Mal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de-DE" altLang="de-DE" sz="1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339" y="2492896"/>
            <a:ext cx="8709149" cy="417646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br>
              <a:rPr lang="de-DE" sz="1800" b="1" dirty="0">
                <a:solidFill>
                  <a:schemeClr val="tx1"/>
                </a:solidFill>
                <a:ea typeface="Times New Roman"/>
              </a:rPr>
            </a:br>
            <a:br>
              <a:rPr lang="de-DE" sz="1800" dirty="0">
                <a:solidFill>
                  <a:schemeClr val="tx1"/>
                </a:solidFill>
                <a:ea typeface="Times New Roman"/>
              </a:rPr>
            </a:br>
            <a:br>
              <a:rPr lang="de-DE" sz="1800" dirty="0">
                <a:solidFill>
                  <a:schemeClr val="tx1"/>
                </a:solidFill>
                <a:ea typeface="Times New Roman"/>
              </a:rPr>
            </a:br>
            <a:br>
              <a:rPr lang="de-DE" sz="1800" dirty="0">
                <a:solidFill>
                  <a:schemeClr val="tx1"/>
                </a:solidFill>
                <a:ea typeface="Times New Roman"/>
              </a:rPr>
            </a:br>
            <a:r>
              <a:rPr lang="de-DE" sz="1800" dirty="0">
                <a:solidFill>
                  <a:schemeClr val="tx1"/>
                </a:solidFill>
                <a:ea typeface="Times New Roman"/>
              </a:rPr>
              <a:t>								</a:t>
            </a:r>
            <a:endParaRPr lang="de-DE" sz="1800" b="1" dirty="0">
              <a:solidFill>
                <a:schemeClr val="tx1"/>
              </a:solidFill>
              <a:ea typeface="Times New Roman"/>
            </a:endParaRPr>
          </a:p>
        </p:txBody>
      </p:sp>
      <p:pic>
        <p:nvPicPr>
          <p:cNvPr id="4099" name="Picture 4" descr="stadt_hoechst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67625" y="1196975"/>
            <a:ext cx="1085850" cy="1203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255339" y="1557338"/>
            <a:ext cx="6188324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 b="1" dirty="0"/>
              <a:t>Geehrt werden aus Höchst i. Odw.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B11DA89F-5B29-3DE4-96B1-F7254227E262}"/>
              </a:ext>
            </a:extLst>
          </p:cNvPr>
          <p:cNvSpPr txBox="1"/>
          <p:nvPr/>
        </p:nvSpPr>
        <p:spPr>
          <a:xfrm>
            <a:off x="276889" y="2597150"/>
            <a:ext cx="8759607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16000">
              <a:spcBef>
                <a:spcPts val="600"/>
              </a:spcBef>
            </a:pPr>
            <a:endParaRPr lang="de-DE" sz="1800" dirty="0"/>
          </a:p>
          <a:p>
            <a:pPr defTabSz="1016000">
              <a:spcBef>
                <a:spcPts val="600"/>
              </a:spcBef>
            </a:pPr>
            <a:r>
              <a:rPr lang="de-DE" sz="1800" dirty="0"/>
              <a:t>Ben Rupp	Gold	Langbogen mod. Jagd </a:t>
            </a:r>
            <a:r>
              <a:rPr lang="de-DE" sz="1800" dirty="0" err="1"/>
              <a:t>U16</a:t>
            </a:r>
            <a:r>
              <a:rPr lang="de-DE" sz="1800" dirty="0"/>
              <a:t>	</a:t>
            </a:r>
            <a:r>
              <a:rPr lang="de-DE" sz="1800" dirty="0" err="1"/>
              <a:t>Bowhunter</a:t>
            </a:r>
            <a:r>
              <a:rPr lang="de-DE" sz="1800" dirty="0"/>
              <a:t> </a:t>
            </a:r>
            <a:r>
              <a:rPr lang="de-DE" sz="1800" dirty="0" err="1"/>
              <a:t>Hummetroth</a:t>
            </a:r>
            <a:endParaRPr lang="de-DE" sz="1800" dirty="0"/>
          </a:p>
          <a:p>
            <a:pPr defTabSz="1016000">
              <a:spcBef>
                <a:spcPts val="600"/>
              </a:spcBef>
            </a:pPr>
            <a:r>
              <a:rPr lang="de-DE" sz="1800" dirty="0"/>
              <a:t>Jonathan Kraft	Gold	Trad. </a:t>
            </a:r>
            <a:r>
              <a:rPr lang="de-DE" sz="1800" dirty="0" err="1"/>
              <a:t>Recurve</a:t>
            </a:r>
            <a:r>
              <a:rPr lang="de-DE" sz="1800" dirty="0"/>
              <a:t> Jagd </a:t>
            </a:r>
            <a:r>
              <a:rPr lang="de-DE" sz="1800" dirty="0" err="1"/>
              <a:t>U13</a:t>
            </a:r>
            <a:r>
              <a:rPr lang="de-DE" sz="1800" dirty="0"/>
              <a:t>	</a:t>
            </a:r>
            <a:r>
              <a:rPr lang="de-DE" sz="1800" dirty="0" err="1"/>
              <a:t>Bowhunter</a:t>
            </a:r>
            <a:r>
              <a:rPr lang="de-DE" sz="1800" dirty="0"/>
              <a:t> </a:t>
            </a:r>
            <a:r>
              <a:rPr lang="de-DE" sz="1800" dirty="0" err="1"/>
              <a:t>Hummetroth</a:t>
            </a:r>
            <a:endParaRPr lang="de-DE" sz="1800" dirty="0"/>
          </a:p>
          <a:p>
            <a:pPr defTabSz="1016000">
              <a:spcBef>
                <a:spcPts val="600"/>
              </a:spcBef>
            </a:pPr>
            <a:r>
              <a:rPr lang="de-DE" sz="1800" dirty="0"/>
              <a:t>Niklas Berg	Gold	Trad. </a:t>
            </a:r>
            <a:r>
              <a:rPr lang="de-DE" sz="1800" dirty="0" err="1"/>
              <a:t>Recurve</a:t>
            </a:r>
            <a:r>
              <a:rPr lang="de-DE" sz="1800" dirty="0"/>
              <a:t> Jagd </a:t>
            </a:r>
            <a:r>
              <a:rPr lang="de-DE" sz="1800" dirty="0" err="1"/>
              <a:t>U10</a:t>
            </a:r>
            <a:r>
              <a:rPr lang="de-DE" sz="1800" dirty="0"/>
              <a:t>	</a:t>
            </a:r>
            <a:r>
              <a:rPr lang="de-DE" sz="1800" dirty="0" err="1"/>
              <a:t>Bowhunter</a:t>
            </a:r>
            <a:r>
              <a:rPr lang="de-DE" sz="1800" dirty="0"/>
              <a:t> </a:t>
            </a:r>
            <a:r>
              <a:rPr lang="de-DE" sz="1800" dirty="0" err="1"/>
              <a:t>Hummetroth</a:t>
            </a:r>
            <a:endParaRPr lang="de-DE" sz="1800" dirty="0"/>
          </a:p>
          <a:p>
            <a:pPr defTabSz="1016000">
              <a:spcBef>
                <a:spcPts val="600"/>
              </a:spcBef>
            </a:pPr>
            <a:r>
              <a:rPr lang="de-DE" sz="1800" dirty="0"/>
              <a:t>Tabea Paul	Gold	</a:t>
            </a:r>
            <a:r>
              <a:rPr lang="de-DE" sz="1800" dirty="0" err="1"/>
              <a:t>Rope</a:t>
            </a:r>
            <a:r>
              <a:rPr lang="de-DE" sz="1800" dirty="0"/>
              <a:t> Skip. Triple Under CUP		TSV Höchst</a:t>
            </a:r>
          </a:p>
          <a:p>
            <a:pPr defTabSz="1016000">
              <a:spcBef>
                <a:spcPts val="600"/>
              </a:spcBef>
            </a:pPr>
            <a:r>
              <a:rPr lang="de-DE" sz="1800" dirty="0"/>
              <a:t>Moritz Kumpf	Gold	</a:t>
            </a:r>
            <a:r>
              <a:rPr lang="de-DE" sz="1800" dirty="0" err="1"/>
              <a:t>Rope</a:t>
            </a:r>
            <a:r>
              <a:rPr lang="de-DE" sz="1800" dirty="0"/>
              <a:t> Skip. Triple Under CUP		TSV Höchst</a:t>
            </a:r>
          </a:p>
          <a:p>
            <a:pPr defTabSz="1016000">
              <a:spcBef>
                <a:spcPts val="600"/>
              </a:spcBef>
            </a:pPr>
            <a:endParaRPr lang="de-DE" sz="800" dirty="0"/>
          </a:p>
        </p:txBody>
      </p:sp>
    </p:spTree>
    <p:extLst>
      <p:ext uri="{BB962C8B-B14F-4D97-AF65-F5344CB8AC3E}">
        <p14:creationId xmlns:p14="http://schemas.microsoft.com/office/powerpoint/2010/main" val="18215952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339" y="2492896"/>
            <a:ext cx="8709149" cy="417646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br>
              <a:rPr lang="de-DE" sz="1800" b="1" dirty="0">
                <a:solidFill>
                  <a:schemeClr val="tx1"/>
                </a:solidFill>
                <a:ea typeface="Times New Roman"/>
              </a:rPr>
            </a:br>
            <a:br>
              <a:rPr lang="de-DE" sz="1800" dirty="0">
                <a:solidFill>
                  <a:schemeClr val="tx1"/>
                </a:solidFill>
                <a:ea typeface="Times New Roman"/>
              </a:rPr>
            </a:br>
            <a:br>
              <a:rPr lang="de-DE" sz="1800" dirty="0">
                <a:solidFill>
                  <a:schemeClr val="tx1"/>
                </a:solidFill>
                <a:ea typeface="Times New Roman"/>
              </a:rPr>
            </a:br>
            <a:br>
              <a:rPr lang="de-DE" sz="1800" dirty="0">
                <a:solidFill>
                  <a:schemeClr val="tx1"/>
                </a:solidFill>
                <a:ea typeface="Times New Roman"/>
              </a:rPr>
            </a:br>
            <a:r>
              <a:rPr lang="de-DE" sz="1800" dirty="0">
                <a:solidFill>
                  <a:schemeClr val="tx1"/>
                </a:solidFill>
                <a:ea typeface="Times New Roman"/>
              </a:rPr>
              <a:t>								</a:t>
            </a:r>
            <a:endParaRPr lang="de-DE" sz="1800" b="1" dirty="0">
              <a:solidFill>
                <a:schemeClr val="tx1"/>
              </a:solidFill>
              <a:ea typeface="Times New Roman"/>
            </a:endParaRPr>
          </a:p>
        </p:txBody>
      </p:sp>
      <p:pic>
        <p:nvPicPr>
          <p:cNvPr id="4099" name="Picture 4" descr="stadt_hoechst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67625" y="1196975"/>
            <a:ext cx="1085850" cy="1203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255339" y="1557338"/>
            <a:ext cx="6188324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 b="1" dirty="0"/>
              <a:t>Geehrt werden aus Höchst i. Odw.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E923541F-091F-FFA3-8EE9-3091861EC99A}"/>
              </a:ext>
            </a:extLst>
          </p:cNvPr>
          <p:cNvSpPr/>
          <p:nvPr/>
        </p:nvSpPr>
        <p:spPr>
          <a:xfrm>
            <a:off x="0" y="2537536"/>
            <a:ext cx="9144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77888"/>
            <a:endParaRPr lang="de-DE" sz="1800" dirty="0">
              <a:solidFill>
                <a:srgbClr val="000000"/>
              </a:solidFill>
            </a:endParaRPr>
          </a:p>
          <a:p>
            <a:pPr defTabSz="877888"/>
            <a:r>
              <a:rPr lang="de-DE" sz="1800" b="1" dirty="0"/>
              <a:t>TSV Höchst	</a:t>
            </a:r>
            <a:r>
              <a:rPr lang="de-DE" sz="1800" b="1" dirty="0" err="1"/>
              <a:t>Rope</a:t>
            </a:r>
            <a:r>
              <a:rPr lang="de-DE" sz="1800" b="1" dirty="0"/>
              <a:t> Skip. Hess. Meisters. Overall 13-15 	          	Bronze</a:t>
            </a:r>
          </a:p>
          <a:p>
            <a:pPr defTabSz="877888"/>
            <a:r>
              <a:rPr lang="de-DE" sz="1800" dirty="0"/>
              <a:t>Leni Madleen Karg, Emilia Köppe, Laura </a:t>
            </a:r>
            <a:r>
              <a:rPr lang="de-DE" sz="1800" dirty="0" err="1"/>
              <a:t>Orzeszyna</a:t>
            </a:r>
            <a:r>
              <a:rPr lang="de-DE" sz="1800" dirty="0"/>
              <a:t>, Lina Uhrig, </a:t>
            </a:r>
            <a:r>
              <a:rPr lang="de-DE" sz="1800" dirty="0" err="1"/>
              <a:t>Alara</a:t>
            </a:r>
            <a:r>
              <a:rPr lang="de-DE" sz="1800" dirty="0"/>
              <a:t> Yilmaz </a:t>
            </a:r>
          </a:p>
          <a:p>
            <a:pPr defTabSz="877888"/>
            <a:r>
              <a:rPr lang="de-DE" sz="1800" dirty="0"/>
              <a:t>und Nicole Roch</a:t>
            </a:r>
          </a:p>
          <a:p>
            <a:pPr defTabSz="877888"/>
            <a:endParaRPr lang="de-DE" sz="1800" dirty="0"/>
          </a:p>
          <a:p>
            <a:pPr defTabSz="877888"/>
            <a:r>
              <a:rPr lang="de-DE" sz="1800" b="1" dirty="0"/>
              <a:t>TSV Höchst	</a:t>
            </a:r>
            <a:r>
              <a:rPr lang="de-DE" sz="1800" b="1" dirty="0" err="1"/>
              <a:t>Rope</a:t>
            </a:r>
            <a:r>
              <a:rPr lang="de-DE" sz="1800" b="1" dirty="0"/>
              <a:t> Skip. Hess. Meisters. Single Speed Relay 9-10  	Bronze</a:t>
            </a:r>
          </a:p>
          <a:p>
            <a:pPr defTabSz="877888"/>
            <a:r>
              <a:rPr lang="de-DE" sz="1800" dirty="0"/>
              <a:t>Naomi </a:t>
            </a:r>
            <a:r>
              <a:rPr lang="de-DE" sz="1800" dirty="0" err="1"/>
              <a:t>Bendel</a:t>
            </a:r>
            <a:r>
              <a:rPr lang="de-DE" sz="1800" dirty="0"/>
              <a:t>, Alina Karg, Elena Ruppert und Ria </a:t>
            </a:r>
            <a:r>
              <a:rPr lang="de-DE" sz="1800" dirty="0" err="1"/>
              <a:t>Schotmann</a:t>
            </a:r>
            <a:endParaRPr lang="de-DE" sz="1800" dirty="0"/>
          </a:p>
          <a:p>
            <a:pPr defTabSz="877888"/>
            <a:endParaRPr lang="de-DE" sz="1800" b="1" dirty="0"/>
          </a:p>
          <a:p>
            <a:pPr defTabSz="877888"/>
            <a:r>
              <a:rPr lang="de-DE" sz="1800" b="1" dirty="0"/>
              <a:t>TSV Höchst	</a:t>
            </a:r>
            <a:r>
              <a:rPr lang="de-DE" sz="1800" b="1" dirty="0" err="1"/>
              <a:t>Rope</a:t>
            </a:r>
            <a:r>
              <a:rPr lang="de-DE" sz="1800" b="1" dirty="0"/>
              <a:t> Skip. Hess. Meisters. Single Team Freestyle 9-10 	Bronze</a:t>
            </a:r>
          </a:p>
          <a:p>
            <a:pPr defTabSz="877888"/>
            <a:r>
              <a:rPr lang="de-DE" sz="1800" dirty="0"/>
              <a:t>Naomi </a:t>
            </a:r>
            <a:r>
              <a:rPr lang="de-DE" sz="1800" dirty="0" err="1"/>
              <a:t>Bendel</a:t>
            </a:r>
            <a:r>
              <a:rPr lang="de-DE" sz="1800" dirty="0"/>
              <a:t>, Mira Cakmak, Alina Karg und Ria </a:t>
            </a:r>
            <a:r>
              <a:rPr lang="de-DE" sz="1800" dirty="0" err="1"/>
              <a:t>Schotmann</a:t>
            </a:r>
            <a:endParaRPr lang="de-DE" sz="1800" dirty="0"/>
          </a:p>
          <a:p>
            <a:pPr defTabSz="877888"/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31509426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339" y="2492896"/>
            <a:ext cx="8709149" cy="417646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br>
              <a:rPr lang="de-DE" sz="1800" b="1" dirty="0">
                <a:solidFill>
                  <a:schemeClr val="tx1"/>
                </a:solidFill>
                <a:ea typeface="Times New Roman"/>
              </a:rPr>
            </a:br>
            <a:br>
              <a:rPr lang="de-DE" sz="1800" dirty="0">
                <a:solidFill>
                  <a:schemeClr val="tx1"/>
                </a:solidFill>
                <a:ea typeface="Times New Roman"/>
              </a:rPr>
            </a:br>
            <a:br>
              <a:rPr lang="de-DE" sz="1800" dirty="0">
                <a:solidFill>
                  <a:schemeClr val="tx1"/>
                </a:solidFill>
                <a:ea typeface="Times New Roman"/>
              </a:rPr>
            </a:br>
            <a:br>
              <a:rPr lang="de-DE" sz="1800" dirty="0">
                <a:solidFill>
                  <a:schemeClr val="tx1"/>
                </a:solidFill>
                <a:ea typeface="Times New Roman"/>
              </a:rPr>
            </a:br>
            <a:r>
              <a:rPr lang="de-DE" sz="1800" dirty="0">
                <a:solidFill>
                  <a:schemeClr val="tx1"/>
                </a:solidFill>
                <a:ea typeface="Times New Roman"/>
              </a:rPr>
              <a:t>								</a:t>
            </a:r>
            <a:endParaRPr lang="de-DE" sz="1800" b="1" dirty="0">
              <a:solidFill>
                <a:schemeClr val="tx1"/>
              </a:solidFill>
              <a:ea typeface="Times New Roman"/>
            </a:endParaRPr>
          </a:p>
        </p:txBody>
      </p:sp>
      <p:pic>
        <p:nvPicPr>
          <p:cNvPr id="4099" name="Picture 4" descr="stadt_hoechst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67625" y="1196975"/>
            <a:ext cx="1085850" cy="1203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255339" y="1557338"/>
            <a:ext cx="6188324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 b="1" dirty="0"/>
              <a:t>Geehrt werden aus Höchst i. Odw.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1921D9DE-FEDE-0721-359A-0E11CF393719}"/>
              </a:ext>
            </a:extLst>
          </p:cNvPr>
          <p:cNvSpPr/>
          <p:nvPr/>
        </p:nvSpPr>
        <p:spPr>
          <a:xfrm>
            <a:off x="0" y="2537536"/>
            <a:ext cx="91440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77888"/>
            <a:endParaRPr lang="de-DE" sz="1800" dirty="0">
              <a:solidFill>
                <a:srgbClr val="000000"/>
              </a:solidFill>
            </a:endParaRPr>
          </a:p>
          <a:p>
            <a:pPr defTabSz="877888"/>
            <a:r>
              <a:rPr lang="de-DE" sz="1800" b="1" dirty="0"/>
              <a:t>TSV Höchst	</a:t>
            </a:r>
            <a:r>
              <a:rPr lang="de-DE" sz="1800" b="1" dirty="0" err="1"/>
              <a:t>Rope</a:t>
            </a:r>
            <a:r>
              <a:rPr lang="de-DE" sz="1800" b="1" dirty="0"/>
              <a:t> Skip. Hess. Meisters. Overall 16-18	          	Bronze</a:t>
            </a:r>
          </a:p>
          <a:p>
            <a:pPr defTabSz="877888"/>
            <a:r>
              <a:rPr lang="de-DE" sz="1800" dirty="0"/>
              <a:t>Leni Hallstein, Jule Kaufmann, Lotta Kaufmann, Celine Yilmaz und Nina </a:t>
            </a:r>
            <a:r>
              <a:rPr lang="de-DE" sz="1800" dirty="0" err="1"/>
              <a:t>Schwardt</a:t>
            </a:r>
            <a:endParaRPr lang="de-DE" sz="1800" dirty="0"/>
          </a:p>
          <a:p>
            <a:pPr defTabSz="877888"/>
            <a:endParaRPr lang="de-DE" sz="1800" dirty="0"/>
          </a:p>
          <a:p>
            <a:pPr defTabSz="877888"/>
            <a:r>
              <a:rPr lang="de-DE" sz="1800" b="1" dirty="0"/>
              <a:t>TSV Höchst	</a:t>
            </a:r>
            <a:r>
              <a:rPr lang="de-DE" sz="1800" b="1" dirty="0" err="1"/>
              <a:t>Rope</a:t>
            </a:r>
            <a:r>
              <a:rPr lang="de-DE" sz="1800" b="1" dirty="0"/>
              <a:t> Skip. Dt. Meisters. Double Under Relay 16-18          	Silber</a:t>
            </a:r>
          </a:p>
          <a:p>
            <a:pPr defTabSz="877888"/>
            <a:r>
              <a:rPr lang="de-DE" sz="1800" dirty="0"/>
              <a:t>u.a. Anna Leib</a:t>
            </a:r>
          </a:p>
          <a:p>
            <a:pPr defTabSz="877888"/>
            <a:endParaRPr lang="de-DE" sz="1800" dirty="0"/>
          </a:p>
          <a:p>
            <a:pPr defTabSz="877888"/>
            <a:r>
              <a:rPr lang="de-DE" sz="1800" b="1" dirty="0"/>
              <a:t>TSV Höchst	</a:t>
            </a:r>
            <a:r>
              <a:rPr lang="de-DE" sz="1800" b="1" dirty="0" err="1"/>
              <a:t>Rope</a:t>
            </a:r>
            <a:r>
              <a:rPr lang="de-DE" sz="1800" b="1" dirty="0"/>
              <a:t> Skip. WM Double </a:t>
            </a:r>
            <a:r>
              <a:rPr lang="de-DE" sz="1800" b="1" dirty="0" err="1"/>
              <a:t>Dutch</a:t>
            </a:r>
            <a:r>
              <a:rPr lang="de-DE" sz="1800" b="1" dirty="0"/>
              <a:t> Speed Relay 19+	          	Gold</a:t>
            </a:r>
          </a:p>
          <a:p>
            <a:pPr defTabSz="877888"/>
            <a:r>
              <a:rPr lang="de-DE" sz="1800" dirty="0"/>
              <a:t>Lilly Kumpf, Tabea Paul, Lea Friedrich und Lilli Hallstein</a:t>
            </a:r>
          </a:p>
          <a:p>
            <a:pPr defTabSz="877888"/>
            <a:endParaRPr lang="de-DE" sz="1800" dirty="0"/>
          </a:p>
          <a:p>
            <a:pPr defTabSz="877888"/>
            <a:r>
              <a:rPr lang="de-DE" sz="1800" b="1" dirty="0"/>
              <a:t>TSV Höchst	</a:t>
            </a:r>
            <a:r>
              <a:rPr lang="de-DE" sz="1800" b="1" dirty="0" err="1"/>
              <a:t>Rope</a:t>
            </a:r>
            <a:r>
              <a:rPr lang="de-DE" sz="1800" b="1" dirty="0"/>
              <a:t> Skip. WM Double Under Relay 16+			Gold</a:t>
            </a:r>
          </a:p>
          <a:p>
            <a:pPr defTabSz="877888"/>
            <a:r>
              <a:rPr lang="de-DE" sz="1800" dirty="0"/>
              <a:t>u.a. Moritz Kumpf</a:t>
            </a:r>
          </a:p>
          <a:p>
            <a:pPr defTabSz="877888"/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19441944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5A1717-B16A-6D94-8541-A020D4B7C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3017B05-B733-9A13-43B1-5457639BE0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314451"/>
          </a:xfrm>
        </p:spPr>
        <p:txBody>
          <a:bodyPr/>
          <a:lstStyle/>
          <a:p>
            <a:pPr marL="0" indent="0">
              <a:buNone/>
            </a:pPr>
            <a:r>
              <a:rPr lang="de-DE" alt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Geehrt werden aus Breuberg</a:t>
            </a:r>
          </a:p>
          <a:p>
            <a:endParaRPr lang="de-DE" dirty="0"/>
          </a:p>
        </p:txBody>
      </p:sp>
      <p:graphicFrame>
        <p:nvGraphicFramePr>
          <p:cNvPr id="4" name="Object 8">
            <a:extLst>
              <a:ext uri="{FF2B5EF4-FFF2-40B4-BE49-F238E27FC236}">
                <a16:creationId xmlns:a16="http://schemas.microsoft.com/office/drawing/2014/main" id="{C7B89B92-837D-40B4-9B87-EC2C707185E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6220656"/>
              </p:ext>
            </p:extLst>
          </p:nvPr>
        </p:nvGraphicFramePr>
        <p:xfrm>
          <a:off x="7380312" y="1484784"/>
          <a:ext cx="1162050" cy="1314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2" imgW="1162212" imgH="1314286" progId="MSPhotoEd.3">
                  <p:embed/>
                </p:oleObj>
              </mc:Choice>
              <mc:Fallback>
                <p:oleObj name="Photo Editor Photo" r:id="rId2" imgW="1162212" imgH="1314286" progId="MSPhotoEd.3">
                  <p:embed/>
                  <p:pic>
                    <p:nvPicPr>
                      <p:cNvPr id="1024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80312" y="1484784"/>
                        <a:ext cx="1162050" cy="1314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CA31FDFE-9F27-3002-16B4-C9E2D1DCCB7B}"/>
              </a:ext>
            </a:extLst>
          </p:cNvPr>
          <p:cNvSpPr txBox="1"/>
          <p:nvPr/>
        </p:nvSpPr>
        <p:spPr>
          <a:xfrm>
            <a:off x="107504" y="2770078"/>
            <a:ext cx="894845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/>
              <a:t>Hans Wölfelschneider	Bronze	Bogen trad. </a:t>
            </a:r>
            <a:r>
              <a:rPr lang="de-DE" sz="1800" dirty="0" err="1"/>
              <a:t>3D</a:t>
            </a:r>
            <a:r>
              <a:rPr lang="de-DE" sz="1800" dirty="0"/>
              <a:t> Senioren	SV Rai-Breitenbach</a:t>
            </a:r>
          </a:p>
          <a:p>
            <a:r>
              <a:rPr lang="de-DE" sz="1800" dirty="0"/>
              <a:t>Ralf Röser		Bronze	Zimmerstutzen Herren IV	SV Rai-Breitenbach</a:t>
            </a:r>
          </a:p>
          <a:p>
            <a:r>
              <a:rPr lang="de-DE" sz="1800" dirty="0"/>
              <a:t>Anastasia Häring		Bronze	Gymnastik </a:t>
            </a:r>
            <a:r>
              <a:rPr lang="de-DE" sz="1800" dirty="0" err="1"/>
              <a:t>K10</a:t>
            </a:r>
            <a:r>
              <a:rPr lang="de-DE" sz="1800" dirty="0"/>
              <a:t> 		SG 1946 Sandbach</a:t>
            </a:r>
          </a:p>
          <a:p>
            <a:r>
              <a:rPr lang="de-DE" sz="1800" dirty="0"/>
              <a:t>Helen Hoffmann		Bronze	Gymnastik K 10		SG 1946 Sandbach</a:t>
            </a:r>
          </a:p>
          <a:p>
            <a:r>
              <a:rPr lang="de-DE" sz="1800" dirty="0"/>
              <a:t>Anna Emilia Walter	Bronze	Gymnastik P-Stufen	SG 1946 Sandbach</a:t>
            </a:r>
          </a:p>
          <a:p>
            <a:r>
              <a:rPr lang="de-DE" sz="1800" dirty="0"/>
              <a:t>Marie Glenz		Bronze	Gymnastik K-Stufen	SG 1946 Sandbach</a:t>
            </a:r>
          </a:p>
          <a:p>
            <a:r>
              <a:rPr lang="de-DE" sz="1800" dirty="0" err="1"/>
              <a:t>Malea</a:t>
            </a:r>
            <a:r>
              <a:rPr lang="de-DE" sz="1800" dirty="0"/>
              <a:t> Fries		Bronze	Sportkegeln </a:t>
            </a:r>
            <a:r>
              <a:rPr lang="de-DE" sz="1800" dirty="0" err="1"/>
              <a:t>U18</a:t>
            </a:r>
            <a:r>
              <a:rPr lang="de-DE" sz="1800" dirty="0"/>
              <a:t>		SKC Breuberg-Höchst</a:t>
            </a:r>
          </a:p>
          <a:p>
            <a:endParaRPr lang="de-DE" sz="1800" dirty="0"/>
          </a:p>
          <a:p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15297120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5A1717-B16A-6D94-8541-A020D4B7C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3017B05-B733-9A13-43B1-5457639BE0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314451"/>
          </a:xfrm>
        </p:spPr>
        <p:txBody>
          <a:bodyPr/>
          <a:lstStyle/>
          <a:p>
            <a:pPr marL="0" indent="0">
              <a:buNone/>
            </a:pPr>
            <a:r>
              <a:rPr lang="de-DE" alt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Geehrt werden aus Breuberg</a:t>
            </a:r>
          </a:p>
          <a:p>
            <a:endParaRPr lang="de-DE" b="1" dirty="0"/>
          </a:p>
        </p:txBody>
      </p:sp>
      <p:graphicFrame>
        <p:nvGraphicFramePr>
          <p:cNvPr id="4" name="Object 8">
            <a:extLst>
              <a:ext uri="{FF2B5EF4-FFF2-40B4-BE49-F238E27FC236}">
                <a16:creationId xmlns:a16="http://schemas.microsoft.com/office/drawing/2014/main" id="{C7B89B92-837D-40B4-9B87-EC2C707185E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80312" y="1484784"/>
          <a:ext cx="1162050" cy="1314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2" imgW="1162212" imgH="1314286" progId="MSPhotoEd.3">
                  <p:embed/>
                </p:oleObj>
              </mc:Choice>
              <mc:Fallback>
                <p:oleObj name="Photo Editor Photo" r:id="rId2" imgW="1162212" imgH="1314286" progId="MSPhotoEd.3">
                  <p:embed/>
                  <p:pic>
                    <p:nvPicPr>
                      <p:cNvPr id="4" name="Object 8">
                        <a:extLst>
                          <a:ext uri="{FF2B5EF4-FFF2-40B4-BE49-F238E27FC236}">
                            <a16:creationId xmlns:a16="http://schemas.microsoft.com/office/drawing/2014/main" id="{C7B89B92-837D-40B4-9B87-EC2C707185E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80312" y="1484784"/>
                        <a:ext cx="1162050" cy="1314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CA31FDFE-9F27-3002-16B4-C9E2D1DCCB7B}"/>
              </a:ext>
            </a:extLst>
          </p:cNvPr>
          <p:cNvSpPr txBox="1"/>
          <p:nvPr/>
        </p:nvSpPr>
        <p:spPr>
          <a:xfrm>
            <a:off x="107504" y="2770078"/>
            <a:ext cx="894845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b="1" dirty="0"/>
              <a:t>Mannschaft </a:t>
            </a:r>
            <a:r>
              <a:rPr lang="de-DE" sz="1800" b="1" dirty="0" err="1"/>
              <a:t>K7</a:t>
            </a:r>
            <a:r>
              <a:rPr lang="de-DE" sz="1800" b="1" dirty="0"/>
              <a:t> der SG 1946 Sandbach e. V.	Bronze	Gymnastik </a:t>
            </a:r>
            <a:r>
              <a:rPr lang="de-DE" sz="1800" b="1" dirty="0" err="1"/>
              <a:t>K7</a:t>
            </a:r>
            <a:endParaRPr lang="de-DE" sz="1800" dirty="0"/>
          </a:p>
          <a:p>
            <a:r>
              <a:rPr lang="de-DE" sz="1800" dirty="0"/>
              <a:t>Marie Glenz, Helena Lohmüller, Lorena Santos Goncalves und Sofia </a:t>
            </a:r>
            <a:r>
              <a:rPr lang="de-DE" sz="1800" dirty="0" err="1"/>
              <a:t>Teichrib</a:t>
            </a:r>
            <a:endParaRPr lang="de-DE" sz="1800" dirty="0"/>
          </a:p>
          <a:p>
            <a:endParaRPr lang="de-DE" sz="1800" dirty="0"/>
          </a:p>
          <a:p>
            <a:r>
              <a:rPr lang="de-DE" sz="1800" b="1" dirty="0"/>
              <a:t>Mannschaft </a:t>
            </a:r>
            <a:r>
              <a:rPr lang="de-DE" sz="1800" b="1" dirty="0" err="1"/>
              <a:t>K8</a:t>
            </a:r>
            <a:r>
              <a:rPr lang="de-DE" sz="1800" b="1" dirty="0"/>
              <a:t> der SG 1946 Sandbach e. V.	Bronze	Gymnastik </a:t>
            </a:r>
            <a:r>
              <a:rPr lang="de-DE" sz="1800" b="1" dirty="0" err="1"/>
              <a:t>K8</a:t>
            </a:r>
            <a:endParaRPr lang="de-DE" sz="1800" dirty="0"/>
          </a:p>
          <a:p>
            <a:r>
              <a:rPr lang="de-DE" sz="1800" dirty="0"/>
              <a:t>Eva </a:t>
            </a:r>
            <a:r>
              <a:rPr lang="de-DE" sz="1800" dirty="0" err="1"/>
              <a:t>Beresa</a:t>
            </a:r>
            <a:r>
              <a:rPr lang="de-DE" sz="1800" dirty="0"/>
              <a:t>, Sophie Mader, Julia Martel und Anna Emilia Walter</a:t>
            </a:r>
          </a:p>
          <a:p>
            <a:endParaRPr lang="de-DE" sz="1800" dirty="0"/>
          </a:p>
          <a:p>
            <a:r>
              <a:rPr lang="de-DE" sz="1800" b="1" dirty="0"/>
              <a:t>Gruppe „Fleur“ der SG 1946 Sandbach e. V. 	Bronze	DTB-Dance 15+</a:t>
            </a:r>
          </a:p>
          <a:p>
            <a:r>
              <a:rPr lang="de-DE" sz="1800" dirty="0"/>
              <a:t>Leoni Hoffmann, Zoe Müller, Paula Nebel und Tabea Weyrauch </a:t>
            </a:r>
          </a:p>
          <a:p>
            <a:endParaRPr lang="de-DE" sz="1800" dirty="0"/>
          </a:p>
          <a:p>
            <a:r>
              <a:rPr lang="de-DE" sz="1800" b="1" dirty="0"/>
              <a:t>Gruppe „Fenice“ der SG 1946 Sandbach e. V.	Bronze	DTB-Dance 11-15 J.</a:t>
            </a:r>
          </a:p>
          <a:p>
            <a:r>
              <a:rPr lang="pt-BR" sz="1800" dirty="0"/>
              <a:t>Marie Glenz, Julia Martel, Lorena Santos Concalves und Sofia Teichrib</a:t>
            </a:r>
            <a:endParaRPr lang="de-DE" sz="1800" dirty="0"/>
          </a:p>
          <a:p>
            <a:endParaRPr lang="de-DE" sz="1800" dirty="0"/>
          </a:p>
          <a:p>
            <a:endParaRPr lang="de-DE" sz="1800" dirty="0"/>
          </a:p>
          <a:p>
            <a:endParaRPr lang="de-DE" sz="1800" dirty="0"/>
          </a:p>
          <a:p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22998968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5A1717-B16A-6D94-8541-A020D4B7C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3017B05-B733-9A13-43B1-5457639BE0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314451"/>
          </a:xfrm>
        </p:spPr>
        <p:txBody>
          <a:bodyPr/>
          <a:lstStyle/>
          <a:p>
            <a:pPr marL="0" indent="0">
              <a:buNone/>
            </a:pPr>
            <a:r>
              <a:rPr lang="de-DE" alt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Geehrt werden aus Breuberg</a:t>
            </a:r>
          </a:p>
          <a:p>
            <a:endParaRPr lang="de-DE" b="1" dirty="0"/>
          </a:p>
        </p:txBody>
      </p:sp>
      <p:graphicFrame>
        <p:nvGraphicFramePr>
          <p:cNvPr id="4" name="Object 8">
            <a:extLst>
              <a:ext uri="{FF2B5EF4-FFF2-40B4-BE49-F238E27FC236}">
                <a16:creationId xmlns:a16="http://schemas.microsoft.com/office/drawing/2014/main" id="{C7B89B92-837D-40B4-9B87-EC2C707185E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80312" y="1484784"/>
          <a:ext cx="1162050" cy="1314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2" imgW="1162212" imgH="1314286" progId="MSPhotoEd.3">
                  <p:embed/>
                </p:oleObj>
              </mc:Choice>
              <mc:Fallback>
                <p:oleObj name="Photo Editor Photo" r:id="rId2" imgW="1162212" imgH="1314286" progId="MSPhotoEd.3">
                  <p:embed/>
                  <p:pic>
                    <p:nvPicPr>
                      <p:cNvPr id="4" name="Object 8">
                        <a:extLst>
                          <a:ext uri="{FF2B5EF4-FFF2-40B4-BE49-F238E27FC236}">
                            <a16:creationId xmlns:a16="http://schemas.microsoft.com/office/drawing/2014/main" id="{C7B89B92-837D-40B4-9B87-EC2C707185E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80312" y="1484784"/>
                        <a:ext cx="1162050" cy="1314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CA31FDFE-9F27-3002-16B4-C9E2D1DCCB7B}"/>
              </a:ext>
            </a:extLst>
          </p:cNvPr>
          <p:cNvSpPr txBox="1"/>
          <p:nvPr/>
        </p:nvSpPr>
        <p:spPr>
          <a:xfrm>
            <a:off x="0" y="2770078"/>
            <a:ext cx="91440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b="1" dirty="0"/>
              <a:t>Gymnastik-Duo der SG 1946 Sandbach e. V.	Silber	Synchrongymnastik </a:t>
            </a:r>
            <a:r>
              <a:rPr lang="de-DE" sz="1800" b="1" dirty="0" err="1"/>
              <a:t>P7</a:t>
            </a:r>
            <a:endParaRPr lang="de-DE" sz="1800" b="1" dirty="0"/>
          </a:p>
          <a:p>
            <a:r>
              <a:rPr lang="de-DE" sz="1800" dirty="0" err="1"/>
              <a:t>Klio</a:t>
            </a:r>
            <a:r>
              <a:rPr lang="de-DE" sz="1800" dirty="0"/>
              <a:t> Steiger und Anna </a:t>
            </a:r>
            <a:r>
              <a:rPr lang="de-DE" sz="1800" dirty="0" err="1"/>
              <a:t>Speckenbach</a:t>
            </a:r>
            <a:r>
              <a:rPr lang="de-DE" sz="1800" dirty="0"/>
              <a:t> </a:t>
            </a:r>
          </a:p>
          <a:p>
            <a:endParaRPr lang="de-DE" sz="1800" dirty="0"/>
          </a:p>
          <a:p>
            <a:r>
              <a:rPr lang="de-DE" sz="1800" b="1" dirty="0"/>
              <a:t>Gymnastik-Duo der SG 1946 Sandbach e. V.	Silber	Synchrongymnastik </a:t>
            </a:r>
            <a:r>
              <a:rPr lang="de-DE" sz="1800" b="1" dirty="0" err="1"/>
              <a:t>P9</a:t>
            </a:r>
            <a:endParaRPr lang="de-DE" sz="1800" dirty="0"/>
          </a:p>
          <a:p>
            <a:r>
              <a:rPr lang="de-DE" sz="1800" dirty="0"/>
              <a:t>Leoni Hoffmann und Tabea Weyrauch</a:t>
            </a:r>
          </a:p>
          <a:p>
            <a:endParaRPr lang="de-DE" sz="1800" dirty="0"/>
          </a:p>
          <a:p>
            <a:r>
              <a:rPr lang="de-DE" sz="1800" b="1" dirty="0"/>
              <a:t>Gymnastik-Duo der SG 1946 Sandbach e. V.	Silber	Gymnastik-Mix 11-15 J.</a:t>
            </a:r>
            <a:endParaRPr lang="de-DE" sz="1800" dirty="0"/>
          </a:p>
          <a:p>
            <a:r>
              <a:rPr lang="de-DE" sz="1800" dirty="0"/>
              <a:t>Julia Martel und Helena Lohmüller</a:t>
            </a:r>
          </a:p>
          <a:p>
            <a:endParaRPr lang="de-DE" sz="1800" dirty="0"/>
          </a:p>
          <a:p>
            <a:r>
              <a:rPr lang="de-DE" sz="1800" b="1" dirty="0"/>
              <a:t>Gruppe "Fleur" der SG Sandbach 1946 e. V.	Gold	DTB-Dance 18+ </a:t>
            </a:r>
            <a:endParaRPr lang="de-DE" sz="1800" dirty="0"/>
          </a:p>
          <a:p>
            <a:r>
              <a:rPr lang="de-DE" sz="1800" dirty="0"/>
              <a:t>Helen Hoffmann, Leoni Hoffmann, Anastasia Häring, Zoe Müller, Paula Nebel, Tabea Weyrauch und Jil Kunze</a:t>
            </a:r>
          </a:p>
          <a:p>
            <a:endParaRPr lang="de-DE" sz="1800" dirty="0"/>
          </a:p>
          <a:p>
            <a:endParaRPr lang="de-DE" sz="1800" dirty="0"/>
          </a:p>
          <a:p>
            <a:endParaRPr lang="de-DE" sz="1800" dirty="0"/>
          </a:p>
          <a:p>
            <a:endParaRPr lang="de-DE" sz="1800" dirty="0"/>
          </a:p>
          <a:p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18736958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D7CBD1-48E9-5DD6-63DF-9FE4CA385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706AE43-8239-6ED4-D910-B7EA01F1F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532655"/>
          </a:xfrm>
        </p:spPr>
        <p:txBody>
          <a:bodyPr/>
          <a:lstStyle/>
          <a:p>
            <a:pPr marL="0" indent="0">
              <a:buNone/>
            </a:pPr>
            <a:r>
              <a:rPr lang="de-DE" alt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Geehrt wird aus Lützelbach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D51129A-F209-A1CC-A039-F01FC2FCA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0890" y="1402797"/>
            <a:ext cx="1054428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8E93B635-1460-8D45-C4D2-17CE9BC84CEC}"/>
              </a:ext>
            </a:extLst>
          </p:cNvPr>
          <p:cNvSpPr txBox="1"/>
          <p:nvPr/>
        </p:nvSpPr>
        <p:spPr>
          <a:xfrm>
            <a:off x="539552" y="3356992"/>
            <a:ext cx="7776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/>
              <a:t>Tina Büttner	</a:t>
            </a:r>
            <a:r>
              <a:rPr lang="de-DE" sz="1800" dirty="0" err="1"/>
              <a:t>Ultracycling</a:t>
            </a:r>
            <a:r>
              <a:rPr lang="de-DE" sz="1800" dirty="0"/>
              <a:t> „</a:t>
            </a:r>
            <a:r>
              <a:rPr lang="de-DE" sz="1800" dirty="0" err="1"/>
              <a:t>Race</a:t>
            </a:r>
            <a:r>
              <a:rPr lang="de-DE" sz="1800" dirty="0"/>
              <a:t> </a:t>
            </a:r>
            <a:r>
              <a:rPr lang="de-DE" sz="1800" dirty="0" err="1"/>
              <a:t>around</a:t>
            </a:r>
            <a:r>
              <a:rPr lang="de-DE" sz="1800" dirty="0"/>
              <a:t> Austria“		Gold</a:t>
            </a:r>
          </a:p>
        </p:txBody>
      </p:sp>
    </p:spTree>
    <p:extLst>
      <p:ext uri="{BB962C8B-B14F-4D97-AF65-F5344CB8AC3E}">
        <p14:creationId xmlns:p14="http://schemas.microsoft.com/office/powerpoint/2010/main" val="38716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7"/>
          <p:cNvSpPr>
            <a:spLocks noChangeArrowheads="1"/>
          </p:cNvSpPr>
          <p:nvPr/>
        </p:nvSpPr>
        <p:spPr bwMode="auto">
          <a:xfrm>
            <a:off x="250825" y="1700213"/>
            <a:ext cx="576133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Geehrt werden aus Oberzent</a:t>
            </a: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268760"/>
            <a:ext cx="133350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0" y="2780928"/>
            <a:ext cx="9143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Carlayl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Wenz		Bronze		Crosslauf Senioren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M40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	SC Beerfelden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Dr. Steffen Neuendorff	Gold		Wintertriathlon 		SC Beerfelden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	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7"/>
          <p:cNvSpPr>
            <a:spLocks noChangeArrowheads="1"/>
          </p:cNvSpPr>
          <p:nvPr/>
        </p:nvSpPr>
        <p:spPr bwMode="auto">
          <a:xfrm>
            <a:off x="250825" y="1700213"/>
            <a:ext cx="576133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 b="1" dirty="0"/>
              <a:t>Geehrt werden aus Mossautal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 b="1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2120" y="1255098"/>
            <a:ext cx="1241692" cy="127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250825" y="3068960"/>
            <a:ext cx="87856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800" b="1" dirty="0"/>
          </a:p>
          <a:p>
            <a:r>
              <a:rPr lang="de-DE" sz="1800" dirty="0"/>
              <a:t>Alexandra Reeg		Bronze	Halbmarathon </a:t>
            </a:r>
            <a:r>
              <a:rPr lang="de-DE" sz="1800" dirty="0" err="1"/>
              <a:t>W45</a:t>
            </a:r>
            <a:r>
              <a:rPr lang="de-DE" sz="1800" dirty="0"/>
              <a:t>	SC Güttersbach e. V.	</a:t>
            </a:r>
          </a:p>
        </p:txBody>
      </p:sp>
    </p:spTree>
    <p:extLst>
      <p:ext uri="{BB962C8B-B14F-4D97-AF65-F5344CB8AC3E}">
        <p14:creationId xmlns:p14="http://schemas.microsoft.com/office/powerpoint/2010/main" val="1262522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519" y="2708274"/>
            <a:ext cx="8641655" cy="396108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br>
              <a:rPr lang="de-DE" altLang="de-DE" sz="1800" dirty="0"/>
            </a:br>
            <a:endParaRPr lang="de-DE" altLang="de-DE" sz="1800" dirty="0"/>
          </a:p>
        </p:txBody>
      </p:sp>
      <p:pic>
        <p:nvPicPr>
          <p:cNvPr id="5123" name="Picture 3" descr="stadt_erbach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51725" y="1125538"/>
            <a:ext cx="1349375" cy="14716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76889" y="1484313"/>
            <a:ext cx="602231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 b="1" dirty="0">
                <a:solidFill>
                  <a:schemeClr val="tx2"/>
                </a:solidFill>
              </a:rPr>
              <a:t>Geehrt werden aus Erbach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51518" y="2597150"/>
            <a:ext cx="8784977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76325">
              <a:spcBef>
                <a:spcPts val="600"/>
              </a:spcBef>
            </a:pPr>
            <a:r>
              <a:rPr lang="de-DE" sz="1800" dirty="0"/>
              <a:t>Ruben Heinzel	Bronze	60m-Sprint U18 und 20	TSV Erbach 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Daniel Selig	Bronze	300m-Hürdenlauf U15	TSV Erbach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Joel Heilmann	Bronze	400m-Hürdenlauf U20    	TSV Erbach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Tobias Mück	Bronze	Ju-Jutsu Fighting U21 -77 kg	JC Erbach e. V.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Florian Bork	Bronze	BJJ U21 -77 kg		JC Erbach e. V.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Emil Pröhl		Bronze	BJJ U21 -69 kg		JC Erbach e. V.</a:t>
            </a:r>
          </a:p>
          <a:p>
            <a:pPr defTabSz="1076325">
              <a:spcBef>
                <a:spcPts val="600"/>
              </a:spcBef>
            </a:pPr>
            <a:r>
              <a:rPr lang="de-DE" sz="1800" dirty="0" err="1"/>
              <a:t>Yevhen</a:t>
            </a:r>
            <a:r>
              <a:rPr lang="de-DE" sz="1800" dirty="0"/>
              <a:t> </a:t>
            </a:r>
            <a:r>
              <a:rPr lang="de-DE" sz="1800" dirty="0" err="1"/>
              <a:t>Potieeiev</a:t>
            </a:r>
            <a:r>
              <a:rPr lang="de-DE" sz="1800" dirty="0"/>
              <a:t>	Bronze	BJJ Senioren 69 kg		JC Erbach e. V.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Mohamad </a:t>
            </a:r>
            <a:r>
              <a:rPr lang="de-DE" sz="1800" dirty="0" err="1"/>
              <a:t>Rihana</a:t>
            </a:r>
            <a:r>
              <a:rPr lang="de-DE" sz="1800" dirty="0"/>
              <a:t> 	Bronze	Ju-Jutsu Fighting U21 -62 kg	JC Erbach e. V.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Mitja </a:t>
            </a:r>
            <a:r>
              <a:rPr lang="de-DE" sz="1800" dirty="0" err="1"/>
              <a:t>Manschitz</a:t>
            </a:r>
            <a:r>
              <a:rPr lang="de-DE" sz="1800" dirty="0"/>
              <a:t>	Bronze	Ju-Jutsu Fighting Sen. -77 kg	JC Erbach e. V.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Till </a:t>
            </a:r>
            <a:r>
              <a:rPr lang="de-DE" sz="1800" dirty="0" err="1"/>
              <a:t>Patschull</a:t>
            </a:r>
            <a:r>
              <a:rPr lang="de-DE" sz="1800" dirty="0"/>
              <a:t>	Bronze	Ju-Jutsu Fighting </a:t>
            </a:r>
            <a:r>
              <a:rPr lang="de-DE" sz="1800" dirty="0" err="1"/>
              <a:t>U18</a:t>
            </a:r>
            <a:r>
              <a:rPr lang="de-DE" sz="1800" dirty="0"/>
              <a:t> -69 kg	JC Erbach e. V.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stadt_erbach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51725" y="1125538"/>
            <a:ext cx="1349375" cy="14716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76889" y="1484313"/>
            <a:ext cx="602231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 b="1" dirty="0">
                <a:solidFill>
                  <a:schemeClr val="tx2"/>
                </a:solidFill>
              </a:rPr>
              <a:t>Geehrt werden aus Erbach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Rechteck 2"/>
          <p:cNvSpPr/>
          <p:nvPr/>
        </p:nvSpPr>
        <p:spPr>
          <a:xfrm>
            <a:off x="309894" y="2780928"/>
            <a:ext cx="85242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de-DE" sz="1800" dirty="0"/>
            </a:br>
            <a:endParaRPr lang="de-DE" sz="18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5664A43-728E-1ADD-F8DC-514C8C16C81E}"/>
              </a:ext>
            </a:extLst>
          </p:cNvPr>
          <p:cNvSpPr txBox="1"/>
          <p:nvPr/>
        </p:nvSpPr>
        <p:spPr>
          <a:xfrm>
            <a:off x="276889" y="2597150"/>
            <a:ext cx="875960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76325">
              <a:spcBef>
                <a:spcPts val="600"/>
              </a:spcBef>
            </a:pPr>
            <a:r>
              <a:rPr lang="de-DE" sz="1800" dirty="0"/>
              <a:t>Johannes Laun	Bronze	Ju-Jutsu Fighting U18 -77 kg	JC Erbach e. V.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Iwan </a:t>
            </a:r>
            <a:r>
              <a:rPr lang="de-DE" sz="1800" dirty="0" err="1"/>
              <a:t>Sakin</a:t>
            </a:r>
            <a:r>
              <a:rPr lang="de-DE" sz="1800" dirty="0"/>
              <a:t>	Bronze	Ju-Jutsu Fighting U16 -52 kg	JC Erbach e. V.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Lena </a:t>
            </a:r>
            <a:r>
              <a:rPr lang="de-DE" sz="1800" dirty="0" err="1"/>
              <a:t>Buffleb</a:t>
            </a:r>
            <a:r>
              <a:rPr lang="de-DE" sz="1800" dirty="0"/>
              <a:t>	Bronze	Ju-Jutsu Fighting U10 -30 kg	JC Erbach e. V.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Marika Schwarz	Bronze	Ju-Jutsu Fighting U12 -30 kg	JC Erbach e. V.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Benedikt Wilczek	Bronze	Ju-Jutsu Fighting U12 -35 kg	JC Erbach e. V.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Julian Wilczek	Bronze	Ju-Jutsu Fighting </a:t>
            </a:r>
            <a:r>
              <a:rPr lang="de-DE" sz="1800" dirty="0" err="1"/>
              <a:t>U14</a:t>
            </a:r>
            <a:r>
              <a:rPr lang="de-DE" sz="1800" dirty="0"/>
              <a:t> -48 kg	JC Erbach e. V.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Lotte </a:t>
            </a:r>
            <a:r>
              <a:rPr lang="de-DE" sz="1800" dirty="0" err="1"/>
              <a:t>Warias</a:t>
            </a:r>
            <a:r>
              <a:rPr lang="de-DE" sz="1800" dirty="0"/>
              <a:t>	Bronze	Ju-Jutsu Fighting </a:t>
            </a:r>
            <a:r>
              <a:rPr lang="de-DE" sz="1800" dirty="0" err="1"/>
              <a:t>U16</a:t>
            </a:r>
            <a:r>
              <a:rPr lang="de-DE" sz="1800" dirty="0"/>
              <a:t> -57 kg	JC Erbach e. V.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Emma Kübler	Bronze	Ju-Jutsu Fighting </a:t>
            </a:r>
            <a:r>
              <a:rPr lang="de-DE" sz="1800" dirty="0" err="1"/>
              <a:t>U16</a:t>
            </a:r>
            <a:r>
              <a:rPr lang="de-DE" sz="1800" dirty="0"/>
              <a:t> -63 kg	JC Erbach e. V.</a:t>
            </a:r>
          </a:p>
          <a:p>
            <a:pPr defTabSz="1076325">
              <a:spcBef>
                <a:spcPts val="600"/>
              </a:spcBef>
            </a:pPr>
            <a:endParaRPr lang="de-DE" sz="800" dirty="0"/>
          </a:p>
        </p:txBody>
      </p:sp>
    </p:spTree>
    <p:extLst>
      <p:ext uri="{BB962C8B-B14F-4D97-AF65-F5344CB8AC3E}">
        <p14:creationId xmlns:p14="http://schemas.microsoft.com/office/powerpoint/2010/main" val="1622483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stadt_erbach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51725" y="1125538"/>
            <a:ext cx="1349375" cy="14716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76889" y="1484313"/>
            <a:ext cx="602231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 b="1" dirty="0">
                <a:solidFill>
                  <a:schemeClr val="tx2"/>
                </a:solidFill>
              </a:rPr>
              <a:t>Geehrt werden aus Erbach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Rechteck 2"/>
          <p:cNvSpPr/>
          <p:nvPr/>
        </p:nvSpPr>
        <p:spPr>
          <a:xfrm>
            <a:off x="309894" y="2780928"/>
            <a:ext cx="85242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de-DE" sz="1800" dirty="0"/>
            </a:br>
            <a:endParaRPr lang="de-DE" sz="18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5664A43-728E-1ADD-F8DC-514C8C16C81E}"/>
              </a:ext>
            </a:extLst>
          </p:cNvPr>
          <p:cNvSpPr txBox="1"/>
          <p:nvPr/>
        </p:nvSpPr>
        <p:spPr>
          <a:xfrm>
            <a:off x="276889" y="2597150"/>
            <a:ext cx="8759607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76325">
              <a:spcBef>
                <a:spcPts val="600"/>
              </a:spcBef>
            </a:pPr>
            <a:r>
              <a:rPr lang="de-DE" sz="1800" dirty="0"/>
              <a:t>Jule Peters	Silber	Ju-Jutsu Fighting Sen. -57 kg	JC Erbach e. V.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Mario Stefan	Silber	Ju-Jutsu Fighting </a:t>
            </a:r>
            <a:r>
              <a:rPr lang="de-DE" sz="1800" dirty="0" err="1"/>
              <a:t>U18</a:t>
            </a:r>
            <a:r>
              <a:rPr lang="de-DE" sz="1800" dirty="0"/>
              <a:t> -77 kg	JC Erbach e. V.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Mykola </a:t>
            </a:r>
            <a:r>
              <a:rPr lang="de-DE" sz="1800" dirty="0" err="1"/>
              <a:t>Krutovoziuk</a:t>
            </a:r>
            <a:r>
              <a:rPr lang="de-DE" sz="1800" dirty="0"/>
              <a:t> 	Silber	Ju-Jutsu Fighting U16 -62 kg	JC Erbach e. V.</a:t>
            </a:r>
          </a:p>
          <a:p>
            <a:pPr defTabSz="1076325">
              <a:spcBef>
                <a:spcPts val="600"/>
              </a:spcBef>
            </a:pPr>
            <a:r>
              <a:rPr lang="de-DE" sz="1800" dirty="0" err="1"/>
              <a:t>Ziva</a:t>
            </a:r>
            <a:r>
              <a:rPr lang="de-DE" sz="1800" dirty="0"/>
              <a:t> Peters	Silber	Ju-Jutsu Fighting </a:t>
            </a:r>
            <a:r>
              <a:rPr lang="de-DE" sz="1800" dirty="0" err="1"/>
              <a:t>U14</a:t>
            </a:r>
            <a:r>
              <a:rPr lang="de-DE" sz="1800" dirty="0"/>
              <a:t> -40 kg	JC Erbach e. V.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Kjeld Schwarz	Silber	Ju-Jutsu Fighting </a:t>
            </a:r>
            <a:r>
              <a:rPr lang="de-DE" sz="1800" dirty="0" err="1"/>
              <a:t>U14</a:t>
            </a:r>
            <a:r>
              <a:rPr lang="de-DE" sz="1800" dirty="0"/>
              <a:t> -52 kg	JC Erbach e. V.</a:t>
            </a:r>
          </a:p>
          <a:p>
            <a:pPr defTabSz="1076325">
              <a:spcBef>
                <a:spcPts val="600"/>
              </a:spcBef>
            </a:pPr>
            <a:endParaRPr lang="de-DE" sz="800" dirty="0"/>
          </a:p>
          <a:p>
            <a:pPr defTabSz="1076325">
              <a:spcBef>
                <a:spcPts val="600"/>
              </a:spcBef>
            </a:pPr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3839245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stadt_erbach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51725" y="1125538"/>
            <a:ext cx="1349375" cy="14716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76889" y="1484313"/>
            <a:ext cx="602231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 b="1" dirty="0">
                <a:solidFill>
                  <a:schemeClr val="tx2"/>
                </a:solidFill>
              </a:rPr>
              <a:t>Geehrt werden aus Erbach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Rechteck 2"/>
          <p:cNvSpPr/>
          <p:nvPr/>
        </p:nvSpPr>
        <p:spPr>
          <a:xfrm>
            <a:off x="276889" y="2674600"/>
            <a:ext cx="8524211" cy="2846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076325">
              <a:spcBef>
                <a:spcPts val="600"/>
              </a:spcBef>
            </a:pPr>
            <a:r>
              <a:rPr lang="de-DE" sz="1800" dirty="0"/>
              <a:t>Nikas T. </a:t>
            </a:r>
            <a:r>
              <a:rPr lang="de-DE" sz="1800" dirty="0" err="1"/>
              <a:t>Manschitz</a:t>
            </a:r>
            <a:r>
              <a:rPr lang="de-DE" sz="1800" dirty="0"/>
              <a:t>	Gold	Ju-Jutsu Fighting U21 -62 kg 	JC Erbach e. V.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Fabian </a:t>
            </a:r>
            <a:r>
              <a:rPr lang="de-DE" sz="1800" dirty="0" err="1"/>
              <a:t>Buffleb</a:t>
            </a:r>
            <a:r>
              <a:rPr lang="de-DE" sz="1800" dirty="0"/>
              <a:t>	Gold	Ju-Jutsu Fighting U14 -40 kg	JC Erbach e. V.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Alex </a:t>
            </a:r>
            <a:r>
              <a:rPr lang="de-DE" sz="1800" dirty="0" err="1"/>
              <a:t>Strocher</a:t>
            </a:r>
            <a:r>
              <a:rPr lang="de-DE" sz="1800" dirty="0"/>
              <a:t>	Gold	Ju-Jutsu Fighting U18 -62 kg	JC Erbach e. V.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Francesca </a:t>
            </a:r>
            <a:r>
              <a:rPr lang="de-DE" sz="1800" dirty="0" err="1"/>
              <a:t>Nistor</a:t>
            </a:r>
            <a:r>
              <a:rPr lang="de-DE" sz="1800" dirty="0"/>
              <a:t> 	Gold	Ju-Jutsu Fighting U16 -52 kg	JC Erbach e. V.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Anna Erbach	Gold	Ju-Jutsu Fighting U14 -32 kg	JC Erbach e. V.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Maria T. Erbach	Gold	Ju-Jutsu Fighting U16 -48 kg	JC Erbach e. V.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Manju Oberle	Gold 	Ju-Jutsu Fighting U21 -63 kg 	JC Erbach e. V.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Valentin Tran	Gold	Ju-Jutsu Fighting U18 -56 kg	JC Erbach e. V.</a:t>
            </a:r>
          </a:p>
        </p:txBody>
      </p:sp>
    </p:spTree>
    <p:extLst>
      <p:ext uri="{BB962C8B-B14F-4D97-AF65-F5344CB8AC3E}">
        <p14:creationId xmlns:p14="http://schemas.microsoft.com/office/powerpoint/2010/main" val="132786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528" y="2996952"/>
            <a:ext cx="9144000" cy="136815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br>
              <a:rPr lang="de-DE" altLang="de-DE" sz="1800" dirty="0"/>
            </a:br>
            <a:br>
              <a:rPr lang="de-DE" altLang="de-DE" sz="1800" dirty="0"/>
            </a:br>
            <a:r>
              <a:rPr lang="de-DE" altLang="de-DE" sz="1800" dirty="0"/>
              <a:t>	</a:t>
            </a:r>
            <a:br>
              <a:rPr lang="de-DE" altLang="de-DE" sz="1800" dirty="0"/>
            </a:br>
            <a:endParaRPr lang="de-DE" altLang="de-DE" sz="1800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528" y="1574258"/>
            <a:ext cx="6923088" cy="6762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de-DE" altLang="de-DE" sz="2400" b="1" dirty="0"/>
              <a:t>Geehrt werden aus Reichelsheim</a:t>
            </a:r>
          </a:p>
        </p:txBody>
      </p:sp>
      <p:graphicFrame>
        <p:nvGraphicFramePr>
          <p:cNvPr id="19460" name="Object 8"/>
          <p:cNvGraphicFramePr>
            <a:graphicFrameLocks noGrp="1" noChangeAspect="1"/>
          </p:cNvGraphicFramePr>
          <p:nvPr>
            <p:ph sz="half" idx="2"/>
          </p:nvPr>
        </p:nvGraphicFramePr>
        <p:xfrm>
          <a:off x="7524750" y="1341438"/>
          <a:ext cx="1209675" cy="1304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2" imgW="1209524" imgH="1305107" progId="MSPhotoEd.3">
                  <p:embed/>
                </p:oleObj>
              </mc:Choice>
              <mc:Fallback>
                <p:oleObj name="Photo Editor Photo" r:id="rId2" imgW="1209524" imgH="1305107" progId="MSPhotoEd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4750" y="1341438"/>
                        <a:ext cx="1209675" cy="1304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feld 1">
            <a:extLst>
              <a:ext uri="{FF2B5EF4-FFF2-40B4-BE49-F238E27FC236}">
                <a16:creationId xmlns:a16="http://schemas.microsoft.com/office/drawing/2014/main" id="{67641DBB-4198-728F-E772-6EA630BD7E40}"/>
              </a:ext>
            </a:extLst>
          </p:cNvPr>
          <p:cNvSpPr txBox="1"/>
          <p:nvPr/>
        </p:nvSpPr>
        <p:spPr>
          <a:xfrm>
            <a:off x="276889" y="2597150"/>
            <a:ext cx="8759607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76325">
              <a:spcBef>
                <a:spcPts val="600"/>
              </a:spcBef>
            </a:pPr>
            <a:endParaRPr lang="de-DE" sz="1800" dirty="0"/>
          </a:p>
          <a:p>
            <a:pPr defTabSz="1076325">
              <a:spcBef>
                <a:spcPts val="600"/>
              </a:spcBef>
            </a:pPr>
            <a:r>
              <a:rPr lang="de-DE" sz="1800" dirty="0"/>
              <a:t>Olaf Berger	Bronze	Marathon Senioren M 70	KSV Reichelsheim</a:t>
            </a:r>
          </a:p>
          <a:p>
            <a:pPr defTabSz="1076325">
              <a:spcBef>
                <a:spcPts val="600"/>
              </a:spcBef>
            </a:pPr>
            <a:r>
              <a:rPr lang="de-DE" sz="1800" dirty="0"/>
              <a:t>Peter </a:t>
            </a:r>
            <a:r>
              <a:rPr lang="de-DE" sz="1800" dirty="0" err="1"/>
              <a:t>Morcinczyk</a:t>
            </a:r>
            <a:r>
              <a:rPr lang="de-DE" sz="1800" dirty="0"/>
              <a:t>	Bronze	Triathlon Mitteldistanz AK 65M	KSV Reichelsheim</a:t>
            </a:r>
          </a:p>
          <a:p>
            <a:pPr defTabSz="1076325">
              <a:spcBef>
                <a:spcPts val="600"/>
              </a:spcBef>
            </a:pPr>
            <a:endParaRPr lang="de-DE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2389</Words>
  <Application>Microsoft Office PowerPoint</Application>
  <PresentationFormat>Bildschirmpräsentation (4:3)</PresentationFormat>
  <Paragraphs>252</Paragraphs>
  <Slides>26</Slides>
  <Notes>4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26</vt:i4>
      </vt:variant>
    </vt:vector>
  </HeadingPairs>
  <TitlesOfParts>
    <vt:vector size="32" baseType="lpstr">
      <vt:lpstr>Arial</vt:lpstr>
      <vt:lpstr>Arial Unicode MS</vt:lpstr>
      <vt:lpstr>Calibri</vt:lpstr>
      <vt:lpstr>Times New Roman</vt:lpstr>
      <vt:lpstr>Standarddesign</vt:lpstr>
      <vt:lpstr>Photo Editor Photo</vt:lpstr>
      <vt:lpstr>PowerPoint-Präsentation</vt:lpstr>
      <vt:lpstr>PowerPoint-Präsentation</vt:lpstr>
      <vt:lpstr>PowerPoint-Präsentation</vt:lpstr>
      <vt:lpstr>PowerPoint-Präsentation</vt:lpstr>
      <vt:lpstr> </vt:lpstr>
      <vt:lpstr>PowerPoint-Präsentation</vt:lpstr>
      <vt:lpstr>PowerPoint-Präsentation</vt:lpstr>
      <vt:lpstr>PowerPoint-Präsentation</vt:lpstr>
      <vt:lpstr>    </vt:lpstr>
      <vt:lpstr>  </vt:lpstr>
      <vt:lpstr>    </vt:lpstr>
      <vt:lpstr>PowerPoint-Präsentation</vt:lpstr>
      <vt:lpstr>   </vt:lpstr>
      <vt:lpstr>PowerPoint-Präsentation</vt:lpstr>
      <vt:lpstr>PowerPoint-Präsentation</vt:lpstr>
      <vt:lpstr>PowerPoint-Präsentation</vt:lpstr>
      <vt:lpstr>PowerPoint-Präsentation</vt:lpstr>
      <vt:lpstr>        </vt:lpstr>
      <vt:lpstr>PowerPoint-Präsentation</vt:lpstr>
      <vt:lpstr>            </vt:lpstr>
      <vt:lpstr>            </vt:lpstr>
      <vt:lpstr>            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o_kumpf</dc:creator>
  <cp:lastModifiedBy>Hiltrud Geyer</cp:lastModifiedBy>
  <cp:revision>269</cp:revision>
  <cp:lastPrinted>2026-06-24T07:36:39Z</cp:lastPrinted>
  <dcterms:created xsi:type="dcterms:W3CDTF">2013-05-16T13:01:44Z</dcterms:created>
  <dcterms:modified xsi:type="dcterms:W3CDTF">2026-06-24T09:05:39Z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3" name="_NewReviewCycle">
    <vt:lpwstr/>
  </property>
</Properties>
</file>